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1" r:id="rId3"/>
    <p:sldId id="366" r:id="rId4"/>
    <p:sldId id="372" r:id="rId5"/>
    <p:sldId id="384" r:id="rId6"/>
    <p:sldId id="382" r:id="rId7"/>
    <p:sldId id="383" r:id="rId8"/>
    <p:sldId id="386" r:id="rId9"/>
    <p:sldId id="387" r:id="rId10"/>
    <p:sldId id="258" r:id="rId11"/>
  </p:sldIdLst>
  <p:sldSz cx="12192000" cy="6858000"/>
  <p:notesSz cx="6858000" cy="9313863"/>
  <p:embeddedFontLst>
    <p:embeddedFont>
      <p:font typeface="#9Slide01 Noi dung ngan" panose="020B0604020202020204" charset="0"/>
      <p:regular r:id="rId14"/>
    </p:embeddedFont>
    <p:embeddedFont>
      <p:font typeface="#9Slide03 HelveBold" panose="02040603050506020204" pitchFamily="18" charset="0"/>
      <p:bold r:id="rId15"/>
    </p:embeddedFont>
    <p:embeddedFont>
      <p:font typeface="#9Slide03 Sofia Pro Soft" panose="020B0000000000000000" pitchFamily="34" charset="0"/>
      <p:regular r:id="rId16"/>
    </p:embeddedFont>
    <p:embeddedFont>
      <p:font typeface="#9Slide03 Sofia Pro Soft Bold" panose="020B0000000000000000" pitchFamily="34" charset="0"/>
      <p:bold r:id="rId17"/>
    </p:embeddedFont>
    <p:embeddedFont>
      <p:font typeface="#9Slide05 SVNTaiga" pitchFamily="2" charset="0"/>
      <p:regular r:id="rId18"/>
    </p:embeddedFont>
    <p:embeddedFont>
      <p:font typeface="#9Slide07 Crocante" panose="02000000000000000000" pitchFamily="2" charset="0"/>
      <p:regular r:id="rId19"/>
    </p:embeddedFont>
    <p:embeddedFont>
      <p:font typeface="#9Slide07 SVNAdam Gorry" panose="02040603050506020204" pitchFamily="18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37C96"/>
    <a:srgbClr val="FF8085"/>
    <a:srgbClr val="4FC1E9"/>
    <a:srgbClr val="E6E6E6"/>
    <a:srgbClr val="FFDF63"/>
    <a:srgbClr val="FFFFFF"/>
    <a:srgbClr val="00ADEF"/>
    <a:srgbClr val="F53E5C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4" autoAdjust="0"/>
    <p:restoredTop sz="90809" autoAdjust="0"/>
  </p:normalViewPr>
  <p:slideViewPr>
    <p:cSldViewPr>
      <p:cViewPr varScale="1">
        <p:scale>
          <a:sx n="61" d="100"/>
          <a:sy n="61" d="100"/>
        </p:scale>
        <p:origin x="10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914"/>
    </p:cViewPr>
  </p:sorterViewPr>
  <p:notesViewPr>
    <p:cSldViewPr>
      <p:cViewPr varScale="1">
        <p:scale>
          <a:sx n="80" d="100"/>
          <a:sy n="80" d="100"/>
        </p:scale>
        <p:origin x="30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AEEE-A32D-48FD-B347-78332D12AF6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FAFC-973D-4702-9571-3D0C1D2C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AC0E5-A986-4498-A89A-7F0DD573E22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A85E0-5EF2-40EE-A2E0-2B723E1AF6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000000"/>
                </a:solidFill>
                <a:effectLst/>
                <a:latin typeface="#9Slide01 Noi dung ngan" panose="00000600000000000000" pitchFamily="2" charset="0"/>
              </a:rPr>
              <a:t>Quan sát hình vẽ để xác định các đỉnh và các cạnh của hình tam giác và hình tứ giác.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A85E0-5EF2-40EE-A2E0-2B723E1AF6E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000000"/>
                </a:solidFill>
                <a:effectLst/>
                <a:latin typeface="#9Slide01 Noi dung ngan" panose="00000600000000000000" pitchFamily="2" charset="0"/>
              </a:rPr>
              <a:t>Quan sát hình vẽ để xác định các đỉnh và các cạnh của hình tam giác và hình tứ giác.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A85E0-5EF2-40EE-A2E0-2B723E1AF6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28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>
                <a:solidFill>
                  <a:srgbClr val="333333"/>
                </a:solidFill>
                <a:effectLst/>
                <a:latin typeface="#9Slide01 Noi dung ngan" panose="00000600000000000000" pitchFamily="2" charset="0"/>
              </a:rPr>
              <a:t>Quan sát hình vẽ rồi nối hai điểm trong các điểm đã đánh dấu để được các hình theo yêu cầu của bài toán.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A85E0-5EF2-40EE-A2E0-2B723E1AF6E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>
                <a:solidFill>
                  <a:srgbClr val="333333"/>
                </a:solidFill>
                <a:effectLst/>
                <a:latin typeface="#9Slide01 Noi dung ngan" panose="00000600000000000000" pitchFamily="2" charset="0"/>
              </a:rPr>
              <a:t>Quan sát hình vẽ rồi nối hai điểm trong các điểm đã đánh dấu để được các hình theo yêu cầu của bài toán.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A85E0-5EF2-40EE-A2E0-2B723E1AF6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5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>
                <a:solidFill>
                  <a:srgbClr val="333333"/>
                </a:solidFill>
                <a:effectLst/>
                <a:latin typeface="#9Slide01 Noi dung ngan" panose="00000600000000000000" pitchFamily="2" charset="0"/>
              </a:rPr>
              <a:t>Quan sát hình vẽ rồi nối hai điểm trong các điểm đã đánh dấu để được các hình theo yêu cầu của bài toán.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A85E0-5EF2-40EE-A2E0-2B723E1AF6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9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782"/>
            <a:ext cx="12329390" cy="70311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" cy="12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0" y="0"/>
            <a:ext cx="12175490" cy="6934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0668000" y="0"/>
            <a:ext cx="1219200" cy="1348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6199"/>
            <a:ext cx="12293600" cy="7010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0820400" y="0"/>
            <a:ext cx="1219200" cy="1348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63499"/>
            <a:ext cx="12293600" cy="69469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0744200" y="23037"/>
            <a:ext cx="1219200" cy="1348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00" y="-76199"/>
            <a:ext cx="12395200" cy="69977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0744200" y="23037"/>
            <a:ext cx="1371600" cy="1348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00" y="-38100"/>
            <a:ext cx="12382500" cy="6985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0744200" y="23037"/>
            <a:ext cx="1447800" cy="1348563"/>
          </a:xfrm>
          <a:prstGeom prst="rect">
            <a:avLst/>
          </a:prstGeom>
          <a:solidFill>
            <a:srgbClr val="FFD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HẠM DUYÊN 3 - 9Slide.vn 2 - 9Slide.vn"/>
          <p:cNvSpPr txBox="1"/>
          <p:nvPr/>
        </p:nvSpPr>
        <p:spPr>
          <a:xfrm>
            <a:off x="1905000" y="2615341"/>
            <a:ext cx="7227887" cy="164179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4000"/>
              </a:lnSpc>
            </a:pP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Ôn</a:t>
            </a:r>
            <a:r>
              <a:rPr lang="en-US" sz="4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tập</a:t>
            </a:r>
            <a:r>
              <a:rPr lang="en-US" sz="4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về</a:t>
            </a:r>
            <a:r>
              <a:rPr lang="en-US" sz="4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hình</a:t>
            </a:r>
            <a:r>
              <a:rPr lang="en-US" sz="4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học</a:t>
            </a:r>
            <a:endParaRPr lang="en-US" sz="4000" dirty="0">
              <a:ln w="22225">
                <a:solidFill>
                  <a:schemeClr val="bg1"/>
                </a:solidFill>
              </a:ln>
              <a:solidFill>
                <a:srgbClr val="F53E5C"/>
              </a:solidFill>
              <a:latin typeface="#9Slide07 Crocante" panose="02000000000000000000" pitchFamily="2" charset="0"/>
              <a:ea typeface="#9Slide02 Tieu de dai" panose="02000000000000000000" pitchFamily="2" charset="0"/>
            </a:endParaRPr>
          </a:p>
          <a:p>
            <a:pPr algn="ctr">
              <a:lnSpc>
                <a:spcPct val="134000"/>
              </a:lnSpc>
            </a:pP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và</a:t>
            </a:r>
            <a:r>
              <a:rPr lang="en-US" sz="4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đo</a:t>
            </a:r>
            <a:r>
              <a:rPr lang="en-US" sz="4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lường</a:t>
            </a:r>
            <a:r>
              <a:rPr lang="en-US" sz="4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</a:p>
        </p:txBody>
      </p:sp>
      <p:sp>
        <p:nvSpPr>
          <p:cNvPr id="6" name="PHẠM DUYÊN 3 - 9Slide.vn 3 - 9Slide.vn"/>
          <p:cNvSpPr txBox="1"/>
          <p:nvPr/>
        </p:nvSpPr>
        <p:spPr>
          <a:xfrm>
            <a:off x="2971800" y="4474685"/>
            <a:ext cx="5439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#9Slide03 Sofia Pro Soft" panose="020B0000000000000000" pitchFamily="34" charset="0"/>
              </a:rPr>
              <a:t>Tiết</a:t>
            </a:r>
            <a:r>
              <a:rPr lang="en-US" sz="4000" dirty="0">
                <a:solidFill>
                  <a:schemeClr val="tx1"/>
                </a:solidFill>
                <a:latin typeface="#9Slide03 Sofia Pro Soft" panose="020B0000000000000000" pitchFamily="34" charset="0"/>
              </a:rPr>
              <a:t> 1: </a:t>
            </a:r>
            <a:r>
              <a:rPr lang="en-US" sz="4000" dirty="0" err="1">
                <a:solidFill>
                  <a:schemeClr val="tx1"/>
                </a:solidFill>
                <a:latin typeface="#9Slide03 Sofia Pro Soft" panose="020B0000000000000000" pitchFamily="34" charset="0"/>
              </a:rPr>
              <a:t>Ôn</a:t>
            </a:r>
            <a:r>
              <a:rPr lang="en-US" sz="4000" dirty="0">
                <a:solidFill>
                  <a:schemeClr val="tx1"/>
                </a:solidFill>
                <a:latin typeface="#9Slide03 Sofia Pro Soft" panose="020B00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3 Sofia Pro Soft" panose="020B0000000000000000" pitchFamily="34" charset="0"/>
              </a:rPr>
              <a:t>tập</a:t>
            </a:r>
            <a:r>
              <a:rPr lang="en-US" sz="4000" dirty="0">
                <a:solidFill>
                  <a:schemeClr val="tx1"/>
                </a:solidFill>
                <a:latin typeface="#9Slide03 Sofia Pro Soft" panose="020B0000000000000000" pitchFamily="34" charset="0"/>
              </a:rPr>
              <a:t> </a:t>
            </a:r>
            <a:r>
              <a:rPr lang="en-US" sz="4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3 Sofia Pro Soft" panose="020B0000000000000000" pitchFamily="34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#9Slide03 Sofia Pro Soft" panose="020B00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3 Sofia Pro Soft" panose="020B0000000000000000" pitchFamily="34" charset="0"/>
              </a:rPr>
              <a:t>học</a:t>
            </a:r>
            <a:endParaRPr lang="en-US" sz="4000" dirty="0">
              <a:solidFill>
                <a:schemeClr val="tx1"/>
              </a:solidFill>
              <a:latin typeface="#9Slide03 Sofia Pro Soft" panose="020B00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1219200"/>
            <a:ext cx="3635375" cy="1181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spc="340" dirty="0">
                <a:ln w="31750"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#9Slide07 Crocante" panose="02000000000000000000" pitchFamily="2" charset="0"/>
              </a:rPr>
              <a:t>BÀI 7</a:t>
            </a:r>
            <a:r>
              <a:rPr lang="en-US" sz="6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2 - 9Slide.v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95" y="2514600"/>
            <a:ext cx="5694867" cy="2847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986" y="381000"/>
            <a:ext cx="2834886" cy="2883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658745"/>
            <a:ext cx="5862780" cy="2931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5800"/>
            <a:ext cx="2834886" cy="2883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ứ tự thứ 234 của bộ đồ chơi của Rubik Bộ khối lập phương hình chữ nhật  mượt mà Trò chơi đặc biệt giải nén đặc biệt | Tàu Tốc Hành |">
            <a:extLst>
              <a:ext uri="{FF2B5EF4-FFF2-40B4-BE49-F238E27FC236}">
                <a16:creationId xmlns:a16="http://schemas.microsoft.com/office/drawing/2014/main" id="{77FBDA14-25CA-F08C-225E-0CC3B8C9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341" y="3753273"/>
            <a:ext cx="2253402" cy="225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ả Địa Cầu 22cm Ốc Vít">
            <a:extLst>
              <a:ext uri="{FF2B5EF4-FFF2-40B4-BE49-F238E27FC236}">
                <a16:creationId xmlns:a16="http://schemas.microsoft.com/office/drawing/2014/main" id="{3F8974EE-EB62-FBD4-A510-83D0C9C92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081" y="3863467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E033FF2-27E1-ABF3-BB4B-9C4320E8E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97" y="295446"/>
            <a:ext cx="3379846" cy="337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PHẠM DUYÊN - 9Slide.v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7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8" name="PHẠM DUYÊN - 9Slide.vn 2 - 9Slide.vn"/>
          <p:cNvSpPr txBox="1"/>
          <p:nvPr/>
        </p:nvSpPr>
        <p:spPr>
          <a:xfrm>
            <a:off x="1289781" y="274271"/>
            <a:ext cx="10719116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>
                <a:latin typeface="+mj-lt"/>
              </a:rPr>
              <a:t>a, </a:t>
            </a:r>
            <a:r>
              <a:rPr lang="en-US" sz="3400" spc="-40" dirty="0" err="1">
                <a:latin typeface="+mj-lt"/>
              </a:rPr>
              <a:t>Mỗi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đồ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vật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dưới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đây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có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dạng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hình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gì</a:t>
            </a:r>
            <a:r>
              <a:rPr lang="en-US" sz="3400" spc="-40" dirty="0">
                <a:latin typeface="+mj-lt"/>
              </a:rPr>
              <a:t>?</a:t>
            </a:r>
          </a:p>
        </p:txBody>
      </p:sp>
      <p:sp>
        <p:nvSpPr>
          <p:cNvPr id="18" name="PHẠM DUYÊN - 9Slide.vn 2 - 9Slide.vn">
            <a:extLst>
              <a:ext uri="{FF2B5EF4-FFF2-40B4-BE49-F238E27FC236}">
                <a16:creationId xmlns:a16="http://schemas.microsoft.com/office/drawing/2014/main" id="{A5DE38AB-F1EE-E35A-8E0D-62EF79753B2C}"/>
              </a:ext>
            </a:extLst>
          </p:cNvPr>
          <p:cNvSpPr txBox="1"/>
          <p:nvPr/>
        </p:nvSpPr>
        <p:spPr>
          <a:xfrm>
            <a:off x="1098597" y="3061754"/>
            <a:ext cx="3524513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>
                <a:solidFill>
                  <a:schemeClr val="accent6"/>
                </a:solidFill>
                <a:latin typeface="+mj-lt"/>
              </a:rPr>
              <a:t>Robot </a:t>
            </a:r>
            <a:r>
              <a:rPr lang="en-US" sz="3400" spc="-40" dirty="0" err="1">
                <a:solidFill>
                  <a:schemeClr val="accent6"/>
                </a:solidFill>
                <a:latin typeface="+mj-lt"/>
              </a:rPr>
              <a:t>hút</a:t>
            </a:r>
            <a:r>
              <a:rPr lang="en-US" sz="34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accent6"/>
                </a:solidFill>
                <a:latin typeface="+mj-lt"/>
              </a:rPr>
              <a:t>bụi</a:t>
            </a:r>
            <a:endParaRPr lang="en-US" sz="3400" spc="-4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9" name="PHẠM DUYÊN - 9Slide.vn 2 - 9Slide.vn">
            <a:extLst>
              <a:ext uri="{FF2B5EF4-FFF2-40B4-BE49-F238E27FC236}">
                <a16:creationId xmlns:a16="http://schemas.microsoft.com/office/drawing/2014/main" id="{6093D36C-0DAA-11DE-EFF2-17FD5FCCE778}"/>
              </a:ext>
            </a:extLst>
          </p:cNvPr>
          <p:cNvSpPr txBox="1"/>
          <p:nvPr/>
        </p:nvSpPr>
        <p:spPr>
          <a:xfrm>
            <a:off x="6028655" y="3386520"/>
            <a:ext cx="5542661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 err="1">
                <a:solidFill>
                  <a:schemeClr val="accent6"/>
                </a:solidFill>
                <a:latin typeface="+mj-lt"/>
              </a:rPr>
              <a:t>Bể</a:t>
            </a:r>
            <a:r>
              <a:rPr lang="en-US" sz="34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accent6"/>
                </a:solidFill>
                <a:latin typeface="+mj-lt"/>
              </a:rPr>
              <a:t>cá</a:t>
            </a:r>
            <a:r>
              <a:rPr lang="en-US" sz="34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accent6"/>
                </a:solidFill>
                <a:latin typeface="+mj-lt"/>
              </a:rPr>
              <a:t>cảnh</a:t>
            </a:r>
            <a:endParaRPr lang="en-US" sz="3400" spc="-4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0" name="PHẠM DUYÊN - 9Slide.vn 2 - 9Slide.vn">
            <a:extLst>
              <a:ext uri="{FF2B5EF4-FFF2-40B4-BE49-F238E27FC236}">
                <a16:creationId xmlns:a16="http://schemas.microsoft.com/office/drawing/2014/main" id="{E63C7A30-4404-CAE2-26C2-E5E3DA57F606}"/>
              </a:ext>
            </a:extLst>
          </p:cNvPr>
          <p:cNvSpPr txBox="1"/>
          <p:nvPr/>
        </p:nvSpPr>
        <p:spPr>
          <a:xfrm>
            <a:off x="1289781" y="6089895"/>
            <a:ext cx="2672619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 err="1">
                <a:solidFill>
                  <a:schemeClr val="accent6"/>
                </a:solidFill>
                <a:latin typeface="+mj-lt"/>
              </a:rPr>
              <a:t>Khối</a:t>
            </a:r>
            <a:r>
              <a:rPr lang="en-US" sz="34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accent6"/>
                </a:solidFill>
                <a:latin typeface="+mj-lt"/>
              </a:rPr>
              <a:t>ru</a:t>
            </a:r>
            <a:r>
              <a:rPr lang="en-US" sz="34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accent6"/>
                </a:solidFill>
                <a:latin typeface="+mj-lt"/>
              </a:rPr>
              <a:t>bic</a:t>
            </a:r>
            <a:endParaRPr lang="en-US" sz="3400" spc="-4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1" name="PHẠM DUYÊN - 9Slide.vn 2 - 9Slide.vn">
            <a:extLst>
              <a:ext uri="{FF2B5EF4-FFF2-40B4-BE49-F238E27FC236}">
                <a16:creationId xmlns:a16="http://schemas.microsoft.com/office/drawing/2014/main" id="{DED0292B-37F3-6910-A0B5-63AEECCE7532}"/>
              </a:ext>
            </a:extLst>
          </p:cNvPr>
          <p:cNvSpPr txBox="1"/>
          <p:nvPr/>
        </p:nvSpPr>
        <p:spPr>
          <a:xfrm>
            <a:off x="6649339" y="6079166"/>
            <a:ext cx="5542661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 err="1">
                <a:solidFill>
                  <a:schemeClr val="accent6"/>
                </a:solidFill>
                <a:latin typeface="+mj-lt"/>
              </a:rPr>
              <a:t>Địa</a:t>
            </a:r>
            <a:r>
              <a:rPr lang="en-US" sz="34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accent6"/>
                </a:solidFill>
                <a:latin typeface="+mj-lt"/>
              </a:rPr>
              <a:t>cầu</a:t>
            </a:r>
            <a:endParaRPr lang="en-US" sz="3400" spc="-4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79CD6A-C897-7648-C2EA-C38482FD80D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989896"/>
              </a:clrFrom>
              <a:clrTo>
                <a:srgbClr val="98989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3535" y="1016262"/>
            <a:ext cx="3077552" cy="2318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- 9Slide.v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7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44B7C8B-51CF-79C6-D70B-3E9DA2829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51" y="1752600"/>
            <a:ext cx="8632660" cy="2286000"/>
          </a:xfrm>
          <a:prstGeom prst="rect">
            <a:avLst/>
          </a:prstGeom>
        </p:spPr>
      </p:pic>
      <p:sp>
        <p:nvSpPr>
          <p:cNvPr id="15" name="PHẠM DUYÊN 2 - 9Slide.vn">
            <a:extLst>
              <a:ext uri="{FF2B5EF4-FFF2-40B4-BE49-F238E27FC236}">
                <a16:creationId xmlns:a16="http://schemas.microsoft.com/office/drawing/2014/main" id="{4A02A804-D510-B5AA-F673-167C3363E4CE}"/>
              </a:ext>
            </a:extLst>
          </p:cNvPr>
          <p:cNvSpPr txBox="1"/>
          <p:nvPr/>
        </p:nvSpPr>
        <p:spPr>
          <a:xfrm>
            <a:off x="1524000" y="485910"/>
            <a:ext cx="8153400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b,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Chọn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hình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thích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hợp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đặt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vào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dấu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2775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HẠM DUYÊ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6" name="PHẠM DUYÊN 2 - 9Slide.vn"/>
          <p:cNvSpPr txBox="1"/>
          <p:nvPr/>
        </p:nvSpPr>
        <p:spPr>
          <a:xfrm>
            <a:off x="1348862" y="425340"/>
            <a:ext cx="10187364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Nêu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tên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3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điểm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thẳng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hàng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có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trong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hình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bên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.</a:t>
            </a:r>
          </a:p>
        </p:txBody>
      </p:sp>
      <p:sp>
        <p:nvSpPr>
          <p:cNvPr id="16" name="PHẠM DUYÊN 2 - 9Slide.vn">
            <a:extLst>
              <a:ext uri="{FF2B5EF4-FFF2-40B4-BE49-F238E27FC236}">
                <a16:creationId xmlns:a16="http://schemas.microsoft.com/office/drawing/2014/main" id="{24E631AC-9334-5F42-1ADC-41CDF8DB1414}"/>
              </a:ext>
            </a:extLst>
          </p:cNvPr>
          <p:cNvSpPr txBox="1"/>
          <p:nvPr/>
        </p:nvSpPr>
        <p:spPr>
          <a:xfrm>
            <a:off x="997222" y="1219200"/>
            <a:ext cx="5251178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Ba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điểm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thẳng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hàng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là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A309FF-B7DB-CAB2-F616-58346B904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552234"/>
            <a:ext cx="3878867" cy="3226347"/>
          </a:xfrm>
          <a:prstGeom prst="rect">
            <a:avLst/>
          </a:prstGeom>
        </p:spPr>
      </p:pic>
      <p:sp>
        <p:nvSpPr>
          <p:cNvPr id="32" name="PHẠM DUYÊN 2 - 9Slide.vn">
            <a:extLst>
              <a:ext uri="{FF2B5EF4-FFF2-40B4-BE49-F238E27FC236}">
                <a16:creationId xmlns:a16="http://schemas.microsoft.com/office/drawing/2014/main" id="{28BA440A-4962-4DA3-AEB1-1C9E144FE462}"/>
              </a:ext>
            </a:extLst>
          </p:cNvPr>
          <p:cNvSpPr txBox="1"/>
          <p:nvPr/>
        </p:nvSpPr>
        <p:spPr>
          <a:xfrm>
            <a:off x="1034998" y="2078320"/>
            <a:ext cx="1251002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ANB,</a:t>
            </a:r>
          </a:p>
        </p:txBody>
      </p:sp>
      <p:sp>
        <p:nvSpPr>
          <p:cNvPr id="36" name="PHẠM DUYÊN 2 - 9Slide.vn">
            <a:extLst>
              <a:ext uri="{FF2B5EF4-FFF2-40B4-BE49-F238E27FC236}">
                <a16:creationId xmlns:a16="http://schemas.microsoft.com/office/drawing/2014/main" id="{12C2FA6B-7611-B60A-E52E-AF3FB0D362EC}"/>
              </a:ext>
            </a:extLst>
          </p:cNvPr>
          <p:cNvSpPr txBox="1"/>
          <p:nvPr/>
        </p:nvSpPr>
        <p:spPr>
          <a:xfrm>
            <a:off x="2371808" y="2088207"/>
            <a:ext cx="1514391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AMC,</a:t>
            </a:r>
          </a:p>
        </p:txBody>
      </p:sp>
      <p:sp>
        <p:nvSpPr>
          <p:cNvPr id="37" name="PHẠM DUYÊN 2 - 9Slide.vn">
            <a:extLst>
              <a:ext uri="{FF2B5EF4-FFF2-40B4-BE49-F238E27FC236}">
                <a16:creationId xmlns:a16="http://schemas.microsoft.com/office/drawing/2014/main" id="{CDBED508-4658-8C3E-2DAB-2AC1E4D1663B}"/>
              </a:ext>
            </a:extLst>
          </p:cNvPr>
          <p:cNvSpPr txBox="1"/>
          <p:nvPr/>
        </p:nvSpPr>
        <p:spPr>
          <a:xfrm>
            <a:off x="3708618" y="2098094"/>
            <a:ext cx="1514391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BOM,</a:t>
            </a:r>
          </a:p>
        </p:txBody>
      </p:sp>
      <p:sp>
        <p:nvSpPr>
          <p:cNvPr id="38" name="PHẠM DUYÊN 2 - 9Slide.vn">
            <a:extLst>
              <a:ext uri="{FF2B5EF4-FFF2-40B4-BE49-F238E27FC236}">
                <a16:creationId xmlns:a16="http://schemas.microsoft.com/office/drawing/2014/main" id="{F42EB593-FC4B-5375-8F21-66E79A6A3A43}"/>
              </a:ext>
            </a:extLst>
          </p:cNvPr>
          <p:cNvSpPr txBox="1"/>
          <p:nvPr/>
        </p:nvSpPr>
        <p:spPr>
          <a:xfrm>
            <a:off x="5045428" y="2107981"/>
            <a:ext cx="1514391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CON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13" name="Text Box 9">
            <a:extLst>
              <a:ext uri="{FF2B5EF4-FFF2-40B4-BE49-F238E27FC236}">
                <a16:creationId xmlns:a16="http://schemas.microsoft.com/office/drawing/2014/main" id="{C35E4499-50E6-F6F0-577B-57D1D5EECDFF}"/>
              </a:ext>
            </a:extLst>
          </p:cNvPr>
          <p:cNvSpPr txBox="1"/>
          <p:nvPr/>
        </p:nvSpPr>
        <p:spPr>
          <a:xfrm>
            <a:off x="2258410" y="4207486"/>
            <a:ext cx="682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F34D1-78E3-1776-3E56-B6CF05AB8903}"/>
              </a:ext>
            </a:extLst>
          </p:cNvPr>
          <p:cNvSpPr txBox="1"/>
          <p:nvPr/>
        </p:nvSpPr>
        <p:spPr>
          <a:xfrm>
            <a:off x="4796531" y="3558404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giải</a:t>
            </a:r>
            <a:endParaRPr lang="en-US" sz="2800" b="1" dirty="0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F3B90915-FC1E-B2B5-8416-06D0796EFBB9}"/>
              </a:ext>
            </a:extLst>
          </p:cNvPr>
          <p:cNvSpPr txBox="1"/>
          <p:nvPr/>
        </p:nvSpPr>
        <p:spPr>
          <a:xfrm>
            <a:off x="3134710" y="4885403"/>
            <a:ext cx="682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125 + 380 + 300 = 805 (cm)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94F1B7E6-7F56-DA45-E712-CA6A6D95C60A}"/>
              </a:ext>
            </a:extLst>
          </p:cNvPr>
          <p:cNvSpPr txBox="1"/>
          <p:nvPr/>
        </p:nvSpPr>
        <p:spPr>
          <a:xfrm>
            <a:off x="4415531" y="5517955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592 cm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46ECFE-6184-D4ED-0E73-AD0058BD1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386" y="125175"/>
            <a:ext cx="9144000" cy="2943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sp>
        <p:nvSpPr>
          <p:cNvPr id="10" name="Text Box 9"/>
          <p:cNvSpPr txBox="1"/>
          <p:nvPr/>
        </p:nvSpPr>
        <p:spPr>
          <a:xfrm>
            <a:off x="1371600" y="493042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Vẽ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(</a:t>
            </a:r>
            <a:r>
              <a:rPr lang="en-US" sz="2800" b="1" dirty="0" err="1"/>
              <a:t>theo</a:t>
            </a:r>
            <a:r>
              <a:rPr lang="en-US" sz="2800" b="1" dirty="0"/>
              <a:t> </a:t>
            </a:r>
            <a:r>
              <a:rPr lang="en-US" sz="2800" b="1" dirty="0" err="1"/>
              <a:t>mẫu</a:t>
            </a:r>
            <a:r>
              <a:rPr lang="en-US" sz="2800" b="1" dirty="0"/>
              <a:t>).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E2E81-2028-F004-A4A2-7FB31EAB9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0"/>
            <a:ext cx="4392574" cy="32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46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sp>
        <p:nvSpPr>
          <p:cNvPr id="10" name="Text Box 9"/>
          <p:cNvSpPr txBox="1"/>
          <p:nvPr/>
        </p:nvSpPr>
        <p:spPr>
          <a:xfrm>
            <a:off x="1295400" y="517565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Chọn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đúng</a:t>
            </a:r>
            <a:r>
              <a:rPr lang="en-US" sz="2800" b="1" dirty="0"/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DCA29D-7330-A85A-F7BB-0587254273D9}"/>
              </a:ext>
            </a:extLst>
          </p:cNvPr>
          <p:cNvGrpSpPr/>
          <p:nvPr/>
        </p:nvGrpSpPr>
        <p:grpSpPr>
          <a:xfrm>
            <a:off x="7382571" y="517565"/>
            <a:ext cx="4419600" cy="2667000"/>
            <a:chOff x="6858000" y="1447800"/>
            <a:chExt cx="4419600" cy="2667000"/>
          </a:xfrm>
        </p:grpSpPr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7A8F283A-E5DB-CA78-E2DB-628ED5CB4EA6}"/>
                </a:ext>
              </a:extLst>
            </p:cNvPr>
            <p:cNvSpPr/>
            <p:nvPr/>
          </p:nvSpPr>
          <p:spPr>
            <a:xfrm>
              <a:off x="6858000" y="1447800"/>
              <a:ext cx="4419600" cy="2667000"/>
            </a:xfrm>
            <a:prstGeom prst="trapezoid">
              <a:avLst>
                <a:gd name="adj" fmla="val 3933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AAE4F9-EDF7-A724-0977-65278257332A}"/>
                </a:ext>
              </a:extLst>
            </p:cNvPr>
            <p:cNvCxnSpPr>
              <a:cxnSpLocks/>
              <a:stCxn id="7" idx="1"/>
              <a:endCxn id="7" idx="3"/>
            </p:cNvCxnSpPr>
            <p:nvPr/>
          </p:nvCxnSpPr>
          <p:spPr>
            <a:xfrm>
              <a:off x="7382572" y="2781300"/>
              <a:ext cx="337045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97431CD-E78C-E2D1-3592-AE5376512513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>
              <a:off x="9067800" y="2781300"/>
              <a:ext cx="0" cy="13335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9">
            <a:extLst>
              <a:ext uri="{FF2B5EF4-FFF2-40B4-BE49-F238E27FC236}">
                <a16:creationId xmlns:a16="http://schemas.microsoft.com/office/drawing/2014/main" id="{5E86BD59-76AC-8B6B-44A8-0D8497FB13D0}"/>
              </a:ext>
            </a:extLst>
          </p:cNvPr>
          <p:cNvSpPr txBox="1"/>
          <p:nvPr/>
        </p:nvSpPr>
        <p:spPr>
          <a:xfrm>
            <a:off x="1269074" y="1109753"/>
            <a:ext cx="611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bên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bao </a:t>
            </a:r>
            <a:r>
              <a:rPr lang="en-US" sz="2800" b="1" dirty="0" err="1"/>
              <a:t>nhiêu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tứ</a:t>
            </a:r>
            <a:r>
              <a:rPr lang="en-US" sz="2800" b="1" dirty="0"/>
              <a:t> </a:t>
            </a:r>
            <a:r>
              <a:rPr lang="en-US" sz="2800" b="1" dirty="0" err="1"/>
              <a:t>giác</a:t>
            </a:r>
            <a:r>
              <a:rPr lang="en-US" sz="2800" b="1" dirty="0"/>
              <a:t>?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2ABDFD-807E-9CA9-DF5D-BC1B4310B066}"/>
              </a:ext>
            </a:extLst>
          </p:cNvPr>
          <p:cNvGrpSpPr/>
          <p:nvPr/>
        </p:nvGrpSpPr>
        <p:grpSpPr>
          <a:xfrm>
            <a:off x="848532" y="5079366"/>
            <a:ext cx="3950640" cy="1084378"/>
            <a:chOff x="1291924" y="2011680"/>
            <a:chExt cx="4560152" cy="156470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FC583FF-8B8D-45AC-CC61-6E9595D764D3}"/>
                </a:ext>
              </a:extLst>
            </p:cNvPr>
            <p:cNvGrpSpPr/>
            <p:nvPr/>
          </p:nvGrpSpPr>
          <p:grpSpPr>
            <a:xfrm>
              <a:off x="1291924" y="2011680"/>
              <a:ext cx="1559844" cy="1564706"/>
              <a:chOff x="712804" y="3108960"/>
              <a:chExt cx="1559844" cy="1564706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2F0E028-E094-F36B-E681-37FC6CD40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04" y="3108960"/>
                <a:ext cx="1559844" cy="1507472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47ACC66-ABA0-F882-FE8E-CED26913837B}"/>
                  </a:ext>
                </a:extLst>
              </p:cNvPr>
              <p:cNvSpPr txBox="1"/>
              <p:nvPr/>
            </p:nvSpPr>
            <p:spPr>
              <a:xfrm>
                <a:off x="1107875" y="3474577"/>
                <a:ext cx="676656" cy="119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rgbClr val="FFFF00"/>
                    </a:solidFill>
                    <a:latin typeface="#9Slide07 SVNAdam Gorry" panose="02040603050506020204" pitchFamily="18" charset="0"/>
                  </a:rPr>
                  <a:t>B</a:t>
                </a:r>
                <a:endParaRPr lang="en-US" sz="3600" dirty="0">
                  <a:solidFill>
                    <a:srgbClr val="FFFF00"/>
                  </a:solidFill>
                  <a:latin typeface="#9Slide07 SVNAdam Gorry" panose="02040603050506020204" pitchFamily="18" charset="0"/>
                </a:endParaRPr>
              </a:p>
            </p:txBody>
          </p:sp>
        </p:grp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C7B1BCC3-22F1-DD70-6BC0-292B885F8C54}"/>
                </a:ext>
              </a:extLst>
            </p:cNvPr>
            <p:cNvSpPr/>
            <p:nvPr/>
          </p:nvSpPr>
          <p:spPr>
            <a:xfrm>
              <a:off x="2758722" y="2692239"/>
              <a:ext cx="3093354" cy="719237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rgbClr val="FFFF0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#9Slide05 SVNTaiga" pitchFamily="2" charset="0"/>
                </a:rPr>
                <a:t>5 </a:t>
              </a:r>
              <a:r>
                <a:rPr lang="en-US" sz="3200" b="1" dirty="0" err="1">
                  <a:solidFill>
                    <a:srgbClr val="002060"/>
                  </a:solidFill>
                  <a:latin typeface="#9Slide05 SVNTaiga" pitchFamily="2" charset="0"/>
                </a:rPr>
                <a:t>hình</a:t>
              </a:r>
              <a:endParaRPr lang="en-US" sz="3200" b="1" dirty="0">
                <a:solidFill>
                  <a:srgbClr val="002060"/>
                </a:solidFill>
                <a:latin typeface="#9Slide05 SVNTaiga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EB7D2FD-DB1A-20D3-24E2-6AF06C6F79F7}"/>
              </a:ext>
            </a:extLst>
          </p:cNvPr>
          <p:cNvGrpSpPr/>
          <p:nvPr/>
        </p:nvGrpSpPr>
        <p:grpSpPr>
          <a:xfrm>
            <a:off x="848532" y="3651127"/>
            <a:ext cx="3906703" cy="1044714"/>
            <a:chOff x="1291924" y="2011680"/>
            <a:chExt cx="4509436" cy="150747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2FAA66B-1B0C-504E-574A-F3BA52B87A9F}"/>
                </a:ext>
              </a:extLst>
            </p:cNvPr>
            <p:cNvGrpSpPr/>
            <p:nvPr/>
          </p:nvGrpSpPr>
          <p:grpSpPr>
            <a:xfrm>
              <a:off x="1291924" y="2011680"/>
              <a:ext cx="1559844" cy="1507472"/>
              <a:chOff x="712804" y="3108960"/>
              <a:chExt cx="1559844" cy="1507472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C1F1332F-27E6-D63E-6FA6-94C0B2A14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04" y="3108960"/>
                <a:ext cx="1559844" cy="1507472"/>
              </a:xfrm>
              <a:prstGeom prst="rect">
                <a:avLst/>
              </a:prstGeom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518A418-E5C5-60FD-C617-938B1FD896E4}"/>
                  </a:ext>
                </a:extLst>
              </p:cNvPr>
              <p:cNvSpPr txBox="1"/>
              <p:nvPr/>
            </p:nvSpPr>
            <p:spPr>
              <a:xfrm>
                <a:off x="1141233" y="3417343"/>
                <a:ext cx="676656" cy="119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rgbClr val="FFFF00"/>
                    </a:solidFill>
                    <a:latin typeface="#9Slide07 SVNAdam Gorry" panose="02040603050506020204" pitchFamily="18" charset="0"/>
                  </a:rPr>
                  <a:t>A</a:t>
                </a:r>
                <a:endParaRPr lang="en-US" sz="3600" dirty="0">
                  <a:solidFill>
                    <a:srgbClr val="FFFF00"/>
                  </a:solidFill>
                  <a:latin typeface="#9Slide07 SVNAdam Gorry" panose="02040603050506020204" pitchFamily="18" charset="0"/>
                </a:endParaRPr>
              </a:p>
            </p:txBody>
          </p:sp>
        </p:grp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FC57EC1-8798-4B89-6A0A-AE88E0BA964D}"/>
                </a:ext>
              </a:extLst>
            </p:cNvPr>
            <p:cNvSpPr/>
            <p:nvPr/>
          </p:nvSpPr>
          <p:spPr>
            <a:xfrm>
              <a:off x="2708006" y="2580640"/>
              <a:ext cx="3093354" cy="719237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rgbClr val="FFFF0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#9Slide05 SVNTaiga" pitchFamily="2" charset="0"/>
                </a:rPr>
                <a:t>3 </a:t>
              </a:r>
              <a:r>
                <a:rPr lang="en-US" sz="3200" b="1" dirty="0" err="1">
                  <a:solidFill>
                    <a:srgbClr val="002060"/>
                  </a:solidFill>
                  <a:latin typeface="#9Slide05 SVNTaiga" pitchFamily="2" charset="0"/>
                </a:rPr>
                <a:t>hình</a:t>
              </a:r>
              <a:endParaRPr lang="en-US" sz="3200" b="1" dirty="0">
                <a:solidFill>
                  <a:srgbClr val="002060"/>
                </a:solidFill>
                <a:latin typeface="#9Slide05 SVNTaiga" pitchFamily="2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2C1FEA6-E55B-8B3A-510F-B6215C47E0E2}"/>
              </a:ext>
            </a:extLst>
          </p:cNvPr>
          <p:cNvGrpSpPr/>
          <p:nvPr/>
        </p:nvGrpSpPr>
        <p:grpSpPr>
          <a:xfrm>
            <a:off x="6629193" y="3516987"/>
            <a:ext cx="3906703" cy="1044714"/>
            <a:chOff x="1291924" y="2011680"/>
            <a:chExt cx="4509436" cy="150747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406541F-8458-6D68-AA74-5318BC46C8D2}"/>
                </a:ext>
              </a:extLst>
            </p:cNvPr>
            <p:cNvGrpSpPr/>
            <p:nvPr/>
          </p:nvGrpSpPr>
          <p:grpSpPr>
            <a:xfrm>
              <a:off x="1291924" y="2011680"/>
              <a:ext cx="1559844" cy="1507472"/>
              <a:chOff x="712804" y="3108960"/>
              <a:chExt cx="1559844" cy="1507472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44806C1-6F62-4400-BC8E-DA4914E99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04" y="3108960"/>
                <a:ext cx="1559844" cy="1507472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29E3DFF-BBFC-2270-7527-7ABE790CE92C}"/>
                  </a:ext>
                </a:extLst>
              </p:cNvPr>
              <p:cNvSpPr txBox="1"/>
              <p:nvPr/>
            </p:nvSpPr>
            <p:spPr>
              <a:xfrm>
                <a:off x="1154398" y="3566160"/>
                <a:ext cx="6766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>
                    <a:solidFill>
                      <a:srgbClr val="FFFF00"/>
                    </a:solidFill>
                    <a:latin typeface="#9Slide07 SVNAdam Gorry" panose="02040603050506020204" pitchFamily="18" charset="0"/>
                  </a:rPr>
                  <a:t>C</a:t>
                </a:r>
                <a:endParaRPr lang="en-US" sz="3600">
                  <a:solidFill>
                    <a:srgbClr val="FFFF00"/>
                  </a:solidFill>
                  <a:latin typeface="#9Slide07 SVNAdam Gorry" panose="02040603050506020204" pitchFamily="18" charset="0"/>
                </a:endParaRPr>
              </a:p>
            </p:txBody>
          </p:sp>
        </p:grp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6CFC7933-0878-3EAC-68C3-C3183EB22EEF}"/>
                </a:ext>
              </a:extLst>
            </p:cNvPr>
            <p:cNvSpPr/>
            <p:nvPr/>
          </p:nvSpPr>
          <p:spPr>
            <a:xfrm>
              <a:off x="2708006" y="2580640"/>
              <a:ext cx="3093354" cy="719237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rgbClr val="FFFF0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#9Slide05 SVNTaiga" pitchFamily="2" charset="0"/>
                </a:rPr>
                <a:t>4 </a:t>
              </a:r>
              <a:r>
                <a:rPr lang="en-US" sz="3200" b="1" dirty="0" err="1">
                  <a:solidFill>
                    <a:srgbClr val="002060"/>
                  </a:solidFill>
                  <a:latin typeface="#9Slide05 SVNTaiga" pitchFamily="2" charset="0"/>
                </a:rPr>
                <a:t>hình</a:t>
              </a:r>
              <a:endParaRPr lang="en-US" sz="3200" b="1" dirty="0">
                <a:solidFill>
                  <a:srgbClr val="002060"/>
                </a:solidFill>
                <a:latin typeface="#9Slide05 SVNTaiga" pitchFamily="2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FEE5FB6-4959-32E5-ACBD-53046B086FAC}"/>
              </a:ext>
            </a:extLst>
          </p:cNvPr>
          <p:cNvGrpSpPr/>
          <p:nvPr/>
        </p:nvGrpSpPr>
        <p:grpSpPr>
          <a:xfrm>
            <a:off x="6720633" y="5360192"/>
            <a:ext cx="3906703" cy="1044714"/>
            <a:chOff x="1291924" y="2011680"/>
            <a:chExt cx="4509436" cy="150747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54D3DAA-7E45-A3AE-8612-54372AC82335}"/>
                </a:ext>
              </a:extLst>
            </p:cNvPr>
            <p:cNvGrpSpPr/>
            <p:nvPr/>
          </p:nvGrpSpPr>
          <p:grpSpPr>
            <a:xfrm>
              <a:off x="1291924" y="2011680"/>
              <a:ext cx="1559844" cy="1507472"/>
              <a:chOff x="712804" y="3108960"/>
              <a:chExt cx="1559844" cy="1507472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5EB57477-B96E-6384-0F37-B9EA13687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04" y="3108960"/>
                <a:ext cx="1559844" cy="1507472"/>
              </a:xfrm>
              <a:prstGeom prst="rect">
                <a:avLst/>
              </a:prstGeom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A5FC5F7-5763-7EBA-0F6F-C5D08626E518}"/>
                  </a:ext>
                </a:extLst>
              </p:cNvPr>
              <p:cNvSpPr txBox="1"/>
              <p:nvPr/>
            </p:nvSpPr>
            <p:spPr>
              <a:xfrm>
                <a:off x="1154398" y="3566160"/>
                <a:ext cx="6766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>
                    <a:solidFill>
                      <a:srgbClr val="FFFF00"/>
                    </a:solidFill>
                    <a:latin typeface="#9Slide07 SVNAdam Gorry" panose="02040603050506020204" pitchFamily="18" charset="0"/>
                  </a:rPr>
                  <a:t>D</a:t>
                </a:r>
                <a:endParaRPr lang="en-US" sz="3600">
                  <a:solidFill>
                    <a:srgbClr val="FFFF00"/>
                  </a:solidFill>
                  <a:latin typeface="#9Slide07 SVNAdam Gorry" panose="02040603050506020204" pitchFamily="18" charset="0"/>
                </a:endParaRPr>
              </a:p>
            </p:txBody>
          </p:sp>
        </p:grp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028C257C-B58B-460D-1152-D022509631E8}"/>
                </a:ext>
              </a:extLst>
            </p:cNvPr>
            <p:cNvSpPr/>
            <p:nvPr/>
          </p:nvSpPr>
          <p:spPr>
            <a:xfrm>
              <a:off x="2708006" y="2580640"/>
              <a:ext cx="3093354" cy="719237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rgbClr val="FFFF0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#9Slide05 SVNTaiga" pitchFamily="2" charset="0"/>
                </a:rPr>
                <a:t>6 </a:t>
              </a:r>
              <a:r>
                <a:rPr lang="en-US" sz="3200" b="1" dirty="0" err="1">
                  <a:solidFill>
                    <a:srgbClr val="002060"/>
                  </a:solidFill>
                  <a:latin typeface="#9Slide05 SVNTaiga" pitchFamily="2" charset="0"/>
                </a:rPr>
                <a:t>hình</a:t>
              </a:r>
              <a:endParaRPr lang="en-US" sz="3200" b="1" dirty="0">
                <a:solidFill>
                  <a:srgbClr val="002060"/>
                </a:solidFill>
                <a:latin typeface="#9Slide05 SVNTaig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751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215</TotalTime>
  <Words>264</Words>
  <Application>Microsoft Office PowerPoint</Application>
  <PresentationFormat>Widescreen</PresentationFormat>
  <Paragraphs>47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#9Slide07 Crocante</vt:lpstr>
      <vt:lpstr>Calibri</vt:lpstr>
      <vt:lpstr>#9Slide03 HelveBold</vt:lpstr>
      <vt:lpstr>Arial</vt:lpstr>
      <vt:lpstr>#9Slide07 SVNAdam Gorry</vt:lpstr>
      <vt:lpstr>#9Slide03 Sofia Pro Soft</vt:lpstr>
      <vt:lpstr>#9Slide03 Sofia Pro Soft Bold</vt:lpstr>
      <vt:lpstr>#9Slide05 SVNTaiga</vt:lpstr>
      <vt:lpstr>#9Slide01 Noi dung ngan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Windows User</cp:lastModifiedBy>
  <cp:revision>1833</cp:revision>
  <cp:lastPrinted>2022-03-04T09:29:00Z</cp:lastPrinted>
  <dcterms:created xsi:type="dcterms:W3CDTF">2022-02-22T13:22:00Z</dcterms:created>
  <dcterms:modified xsi:type="dcterms:W3CDTF">2022-06-29T08:55:01Z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420492BF21F94FE4A97235C6EFB9E342</vt:lpwstr>
  </property>
  <property fmtid="{D5CDD505-2E9C-101B-9397-08002B2CF9AE}" pid="3" name="KSOProductBuildVer">
    <vt:lpwstr>1033-11.2.0.11156</vt:lpwstr>
  </property>
</Properties>
</file>