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51" r:id="rId3"/>
    <p:sldId id="366" r:id="rId4"/>
    <p:sldId id="372" r:id="rId5"/>
    <p:sldId id="384" r:id="rId6"/>
    <p:sldId id="382" r:id="rId7"/>
    <p:sldId id="389" r:id="rId8"/>
    <p:sldId id="390" r:id="rId9"/>
    <p:sldId id="386" r:id="rId10"/>
    <p:sldId id="387" r:id="rId11"/>
    <p:sldId id="258" r:id="rId12"/>
  </p:sldIdLst>
  <p:sldSz cx="12192000" cy="6858000"/>
  <p:notesSz cx="6858000" cy="9313863"/>
  <p:embeddedFontLst>
    <p:embeddedFont>
      <p:font typeface="#9Slide01 Noi dung ngan" panose="020B0604020202020204" charset="0"/>
      <p:regular r:id="rId15"/>
    </p:embeddedFont>
    <p:embeddedFont>
      <p:font typeface="#9Slide03 Cousine Bold" panose="02070709020205020404" pitchFamily="49" charset="0"/>
      <p:bold r:id="rId16"/>
    </p:embeddedFont>
    <p:embeddedFont>
      <p:font typeface="#9Slide03 HelveBold" panose="02040603050506020204" pitchFamily="18" charset="0"/>
      <p:bold r:id="rId17"/>
    </p:embeddedFont>
    <p:embeddedFont>
      <p:font typeface="#9Slide03 Sofia Pro Soft" panose="020B0000000000000000" pitchFamily="34" charset="0"/>
      <p:regular r:id="rId18"/>
    </p:embeddedFont>
    <p:embeddedFont>
      <p:font typeface="#9Slide03 Sofia Pro Soft Bold" panose="020B0000000000000000" pitchFamily="34" charset="0"/>
      <p:bold r:id="rId19"/>
    </p:embeddedFont>
    <p:embeddedFont>
      <p:font typeface="#9Slide07 Crocante" panose="02000000000000000000" pitchFamily="2" charset="0"/>
      <p:regular r:id="rId20"/>
    </p:embeddedFont>
    <p:embeddedFont>
      <p:font typeface="#9Slide07 SVNAdam Gorry" panose="02040603050506020204" pitchFamily="18" charset="0"/>
      <p:regular r:id="rId21"/>
    </p:embeddedFont>
    <p:embeddedFont>
      <p:font typeface="#9Slide07 SVNBango" panose="02000000000000000000" pitchFamily="2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37C96"/>
    <a:srgbClr val="FF8085"/>
    <a:srgbClr val="4FC1E9"/>
    <a:srgbClr val="E6E6E6"/>
    <a:srgbClr val="FFDF63"/>
    <a:srgbClr val="FFFFFF"/>
    <a:srgbClr val="00ADEF"/>
    <a:srgbClr val="F53E5C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4" autoAdjust="0"/>
    <p:restoredTop sz="90809" autoAdjust="0"/>
  </p:normalViewPr>
  <p:slideViewPr>
    <p:cSldViewPr>
      <p:cViewPr varScale="1">
        <p:scale>
          <a:sx n="58" d="100"/>
          <a:sy n="58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1914"/>
    </p:cViewPr>
  </p:sorterViewPr>
  <p:notesViewPr>
    <p:cSldViewPr>
      <p:cViewPr varScale="1">
        <p:scale>
          <a:sx n="80" d="100"/>
          <a:sy n="80" d="100"/>
        </p:scale>
        <p:origin x="302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4AEEE-A32D-48FD-B347-78332D12AF6E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0FAFC-973D-4702-9571-3D0C1D2C7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AC0E5-A986-4498-A89A-7F0DD573E22E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1513"/>
            <a:ext cx="5486400" cy="3668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A85E0-5EF2-40EE-A2E0-2B723E1AF6E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>
                <a:solidFill>
                  <a:srgbClr val="000000"/>
                </a:solidFill>
                <a:effectLst/>
                <a:latin typeface="#9Slide01 Noi dung ngan" panose="00000600000000000000" pitchFamily="2" charset="0"/>
              </a:rPr>
              <a:t>Quan sát hình vẽ để xác định các đỉnh và các cạnh của hình tam giác và hình tứ giác.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A85E0-5EF2-40EE-A2E0-2B723E1AF6E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>
                <a:solidFill>
                  <a:srgbClr val="000000"/>
                </a:solidFill>
                <a:effectLst/>
                <a:latin typeface="#9Slide01 Noi dung ngan" panose="00000600000000000000" pitchFamily="2" charset="0"/>
              </a:rPr>
              <a:t>Quan sát hình vẽ để xác định các đỉnh và các cạnh của hình tam giác và hình tứ giác.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A85E0-5EF2-40EE-A2E0-2B723E1AF6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28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 i="0">
                <a:solidFill>
                  <a:srgbClr val="333333"/>
                </a:solidFill>
                <a:effectLst/>
                <a:latin typeface="#9Slide01 Noi dung ngan" panose="00000600000000000000" pitchFamily="2" charset="0"/>
              </a:rPr>
              <a:t>Quan sát hình vẽ rồi nối hai điểm trong các điểm đã đánh dấu để được các hình theo yêu cầu của bài toán.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A85E0-5EF2-40EE-A2E0-2B723E1AF6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57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 i="0">
                <a:solidFill>
                  <a:srgbClr val="333333"/>
                </a:solidFill>
                <a:effectLst/>
                <a:latin typeface="#9Slide01 Noi dung ngan" panose="00000600000000000000" pitchFamily="2" charset="0"/>
              </a:rPr>
              <a:t>Quan sát hình vẽ rồi nối hai điểm trong các điểm đã đánh dấu để được các hình theo yêu cầu của bài toán.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A85E0-5EF2-40EE-A2E0-2B723E1AF6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96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0782"/>
            <a:ext cx="12329390" cy="703118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1219200" cy="129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-2590800" y="0"/>
            <a:ext cx="2362200" cy="2438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2590800" y="0"/>
            <a:ext cx="2362200" cy="2438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-2590800" y="0"/>
            <a:ext cx="2362200" cy="2438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2590800" y="0"/>
            <a:ext cx="2362200" cy="2438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2590800" y="0"/>
            <a:ext cx="2362200" cy="2438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2590800" y="0"/>
            <a:ext cx="2362200" cy="2438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2590800" y="0"/>
            <a:ext cx="2362200" cy="2438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2400" y="0"/>
            <a:ext cx="12175490" cy="69342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0668000" y="0"/>
            <a:ext cx="1219200" cy="13485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-2590800" y="0"/>
            <a:ext cx="2362200" cy="2438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76199"/>
            <a:ext cx="12293600" cy="70104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0820400" y="0"/>
            <a:ext cx="1219200" cy="13485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-2590800" y="0"/>
            <a:ext cx="2362200" cy="2438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00" y="-63499"/>
            <a:ext cx="12293600" cy="69469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0744200" y="23037"/>
            <a:ext cx="1219200" cy="13485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-2590800" y="0"/>
            <a:ext cx="2362200" cy="2438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3500" y="-76199"/>
            <a:ext cx="12395200" cy="69977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0744200" y="23037"/>
            <a:ext cx="1371600" cy="13485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-2590800" y="0"/>
            <a:ext cx="2362200" cy="2438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1600" y="-38100"/>
            <a:ext cx="12382500" cy="6985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0744200" y="23037"/>
            <a:ext cx="1447800" cy="1348563"/>
          </a:xfrm>
          <a:prstGeom prst="rect">
            <a:avLst/>
          </a:prstGeom>
          <a:solidFill>
            <a:srgbClr val="FFD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-2590800" y="0"/>
            <a:ext cx="2362200" cy="2438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2590800" y="0"/>
            <a:ext cx="2362200" cy="2438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2590800" y="0"/>
            <a:ext cx="2362200" cy="2438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2590800" y="0"/>
            <a:ext cx="2362200" cy="2438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9F53B-4389-4CF3-89C9-1F65CC45249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2514600" y="0"/>
            <a:ext cx="2121116" cy="24477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HẠM DUYÊN 3 - 9Slide.vn 2 - 9Slide.vn"/>
          <p:cNvSpPr txBox="1"/>
          <p:nvPr/>
        </p:nvSpPr>
        <p:spPr>
          <a:xfrm>
            <a:off x="1905000" y="2615341"/>
            <a:ext cx="7227887" cy="164179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34000"/>
              </a:lnSpc>
            </a:pPr>
            <a:r>
              <a:rPr lang="en-US" sz="4000" dirty="0" err="1">
                <a:ln w="22225">
                  <a:solidFill>
                    <a:schemeClr val="bg1"/>
                  </a:solidFill>
                </a:ln>
                <a:solidFill>
                  <a:srgbClr val="F53E5C"/>
                </a:solidFill>
                <a:latin typeface="#9Slide07 Crocante" panose="02000000000000000000" pitchFamily="2" charset="0"/>
                <a:ea typeface="#9Slide02 Tieu de dai" panose="02000000000000000000" pitchFamily="2" charset="0"/>
              </a:rPr>
              <a:t>Ôn</a:t>
            </a:r>
            <a:r>
              <a:rPr lang="en-US" sz="4000" dirty="0">
                <a:ln w="22225">
                  <a:solidFill>
                    <a:schemeClr val="bg1"/>
                  </a:solidFill>
                </a:ln>
                <a:solidFill>
                  <a:srgbClr val="F53E5C"/>
                </a:solidFill>
                <a:latin typeface="#9Slide07 Crocante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4000" dirty="0" err="1">
                <a:ln w="22225">
                  <a:solidFill>
                    <a:schemeClr val="bg1"/>
                  </a:solidFill>
                </a:ln>
                <a:solidFill>
                  <a:srgbClr val="F53E5C"/>
                </a:solidFill>
                <a:latin typeface="#9Slide07 Crocante" panose="02000000000000000000" pitchFamily="2" charset="0"/>
                <a:ea typeface="#9Slide02 Tieu de dai" panose="02000000000000000000" pitchFamily="2" charset="0"/>
              </a:rPr>
              <a:t>tập</a:t>
            </a:r>
            <a:r>
              <a:rPr lang="en-US" sz="4000" dirty="0">
                <a:ln w="22225">
                  <a:solidFill>
                    <a:schemeClr val="bg1"/>
                  </a:solidFill>
                </a:ln>
                <a:solidFill>
                  <a:srgbClr val="F53E5C"/>
                </a:solidFill>
                <a:latin typeface="#9Slide07 Crocante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4000" dirty="0" err="1">
                <a:ln w="22225">
                  <a:solidFill>
                    <a:schemeClr val="bg1"/>
                  </a:solidFill>
                </a:ln>
                <a:solidFill>
                  <a:srgbClr val="F53E5C"/>
                </a:solidFill>
                <a:latin typeface="#9Slide07 Crocante" panose="02000000000000000000" pitchFamily="2" charset="0"/>
                <a:ea typeface="#9Slide02 Tieu de dai" panose="02000000000000000000" pitchFamily="2" charset="0"/>
              </a:rPr>
              <a:t>về</a:t>
            </a:r>
            <a:r>
              <a:rPr lang="en-US" sz="4000" dirty="0">
                <a:ln w="22225">
                  <a:solidFill>
                    <a:schemeClr val="bg1"/>
                  </a:solidFill>
                </a:ln>
                <a:solidFill>
                  <a:srgbClr val="F53E5C"/>
                </a:solidFill>
                <a:latin typeface="#9Slide07 Crocante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4000" dirty="0" err="1">
                <a:ln w="22225">
                  <a:solidFill>
                    <a:schemeClr val="bg1"/>
                  </a:solidFill>
                </a:ln>
                <a:solidFill>
                  <a:srgbClr val="F53E5C"/>
                </a:solidFill>
                <a:latin typeface="#9Slide07 Crocante" panose="02000000000000000000" pitchFamily="2" charset="0"/>
                <a:ea typeface="#9Slide02 Tieu de dai" panose="02000000000000000000" pitchFamily="2" charset="0"/>
              </a:rPr>
              <a:t>hình</a:t>
            </a:r>
            <a:r>
              <a:rPr lang="en-US" sz="4000" dirty="0">
                <a:ln w="22225">
                  <a:solidFill>
                    <a:schemeClr val="bg1"/>
                  </a:solidFill>
                </a:ln>
                <a:solidFill>
                  <a:srgbClr val="F53E5C"/>
                </a:solidFill>
                <a:latin typeface="#9Slide07 Crocante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4000" dirty="0" err="1">
                <a:ln w="22225">
                  <a:solidFill>
                    <a:schemeClr val="bg1"/>
                  </a:solidFill>
                </a:ln>
                <a:solidFill>
                  <a:srgbClr val="F53E5C"/>
                </a:solidFill>
                <a:latin typeface="#9Slide07 Crocante" panose="02000000000000000000" pitchFamily="2" charset="0"/>
                <a:ea typeface="#9Slide02 Tieu de dai" panose="02000000000000000000" pitchFamily="2" charset="0"/>
              </a:rPr>
              <a:t>học</a:t>
            </a:r>
            <a:endParaRPr lang="en-US" sz="4000" dirty="0">
              <a:ln w="22225">
                <a:solidFill>
                  <a:schemeClr val="bg1"/>
                </a:solidFill>
              </a:ln>
              <a:solidFill>
                <a:srgbClr val="F53E5C"/>
              </a:solidFill>
              <a:latin typeface="#9Slide07 Crocante" panose="02000000000000000000" pitchFamily="2" charset="0"/>
              <a:ea typeface="#9Slide02 Tieu de dai" panose="02000000000000000000" pitchFamily="2" charset="0"/>
            </a:endParaRPr>
          </a:p>
          <a:p>
            <a:pPr algn="ctr">
              <a:lnSpc>
                <a:spcPct val="134000"/>
              </a:lnSpc>
            </a:pPr>
            <a:r>
              <a:rPr lang="en-US" sz="4000" dirty="0" err="1">
                <a:ln w="22225">
                  <a:solidFill>
                    <a:schemeClr val="bg1"/>
                  </a:solidFill>
                </a:ln>
                <a:solidFill>
                  <a:srgbClr val="F53E5C"/>
                </a:solidFill>
                <a:latin typeface="#9Slide07 Crocante" panose="02000000000000000000" pitchFamily="2" charset="0"/>
                <a:ea typeface="#9Slide02 Tieu de dai" panose="02000000000000000000" pitchFamily="2" charset="0"/>
              </a:rPr>
              <a:t>và</a:t>
            </a:r>
            <a:r>
              <a:rPr lang="en-US" sz="4000" dirty="0">
                <a:ln w="22225">
                  <a:solidFill>
                    <a:schemeClr val="bg1"/>
                  </a:solidFill>
                </a:ln>
                <a:solidFill>
                  <a:srgbClr val="F53E5C"/>
                </a:solidFill>
                <a:latin typeface="#9Slide07 Crocante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4000" dirty="0" err="1">
                <a:ln w="22225">
                  <a:solidFill>
                    <a:schemeClr val="bg1"/>
                  </a:solidFill>
                </a:ln>
                <a:solidFill>
                  <a:srgbClr val="F53E5C"/>
                </a:solidFill>
                <a:latin typeface="#9Slide07 Crocante" panose="02000000000000000000" pitchFamily="2" charset="0"/>
                <a:ea typeface="#9Slide02 Tieu de dai" panose="02000000000000000000" pitchFamily="2" charset="0"/>
              </a:rPr>
              <a:t>đo</a:t>
            </a:r>
            <a:r>
              <a:rPr lang="en-US" sz="4000" dirty="0">
                <a:ln w="22225">
                  <a:solidFill>
                    <a:schemeClr val="bg1"/>
                  </a:solidFill>
                </a:ln>
                <a:solidFill>
                  <a:srgbClr val="F53E5C"/>
                </a:solidFill>
                <a:latin typeface="#9Slide07 Crocante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4000" dirty="0" err="1">
                <a:ln w="22225">
                  <a:solidFill>
                    <a:schemeClr val="bg1"/>
                  </a:solidFill>
                </a:ln>
                <a:solidFill>
                  <a:srgbClr val="F53E5C"/>
                </a:solidFill>
                <a:latin typeface="#9Slide07 Crocante" panose="02000000000000000000" pitchFamily="2" charset="0"/>
                <a:ea typeface="#9Slide02 Tieu de dai" panose="02000000000000000000" pitchFamily="2" charset="0"/>
              </a:rPr>
              <a:t>lường</a:t>
            </a:r>
            <a:r>
              <a:rPr lang="en-US" sz="4000" dirty="0">
                <a:ln w="22225">
                  <a:solidFill>
                    <a:schemeClr val="bg1"/>
                  </a:solidFill>
                </a:ln>
                <a:solidFill>
                  <a:srgbClr val="F53E5C"/>
                </a:solidFill>
                <a:latin typeface="#9Slide07 Crocante" panose="02000000000000000000" pitchFamily="2" charset="0"/>
                <a:ea typeface="#9Slide02 Tieu de dai" panose="02000000000000000000" pitchFamily="2" charset="0"/>
              </a:rPr>
              <a:t> </a:t>
            </a:r>
          </a:p>
        </p:txBody>
      </p:sp>
      <p:sp>
        <p:nvSpPr>
          <p:cNvPr id="6" name="PHẠM DUYÊN 3 - 9Slide.vn 3 - 9Slide.vn"/>
          <p:cNvSpPr txBox="1"/>
          <p:nvPr/>
        </p:nvSpPr>
        <p:spPr>
          <a:xfrm>
            <a:off x="2436208" y="4472057"/>
            <a:ext cx="61654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chemeClr val="tx1"/>
                </a:solidFill>
                <a:latin typeface="#9Slide03 Sofia Pro Soft" panose="020B0000000000000000" pitchFamily="34" charset="0"/>
              </a:rPr>
              <a:t>Tiết</a:t>
            </a:r>
            <a:r>
              <a:rPr lang="en-US" sz="4000" dirty="0">
                <a:solidFill>
                  <a:schemeClr val="tx1"/>
                </a:solidFill>
                <a:latin typeface="#9Slide03 Sofia Pro Soft" panose="020B0000000000000000" pitchFamily="34" charset="0"/>
              </a:rPr>
              <a:t> 2: </a:t>
            </a:r>
            <a:r>
              <a:rPr lang="en-US" sz="4000" dirty="0" err="1">
                <a:solidFill>
                  <a:schemeClr val="tx1"/>
                </a:solidFill>
                <a:latin typeface="#9Slide03 Sofia Pro Soft" panose="020B0000000000000000" pitchFamily="34" charset="0"/>
              </a:rPr>
              <a:t>Ôn</a:t>
            </a:r>
            <a:r>
              <a:rPr lang="en-US" sz="4000" dirty="0">
                <a:solidFill>
                  <a:schemeClr val="tx1"/>
                </a:solidFill>
                <a:latin typeface="#9Slide03 Sofia Pro Soft" panose="020B0000000000000000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#9Slide03 Sofia Pro Soft" panose="020B0000000000000000" pitchFamily="34" charset="0"/>
              </a:rPr>
              <a:t>tập</a:t>
            </a:r>
            <a:r>
              <a:rPr lang="en-US" sz="4000" dirty="0">
                <a:solidFill>
                  <a:schemeClr val="tx1"/>
                </a:solidFill>
                <a:latin typeface="#9Slide03 Sofia Pro Soft" panose="020B0000000000000000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#9Slide03 Sofia Pro Soft" panose="020B0000000000000000" pitchFamily="34" charset="0"/>
              </a:rPr>
              <a:t>về</a:t>
            </a:r>
            <a:r>
              <a:rPr lang="en-US" sz="4000" dirty="0">
                <a:solidFill>
                  <a:schemeClr val="tx1"/>
                </a:solidFill>
                <a:latin typeface="#9Slide03 Sofia Pro Soft" panose="020B0000000000000000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#9Slide03 Sofia Pro Soft" panose="020B0000000000000000" pitchFamily="34" charset="0"/>
              </a:rPr>
              <a:t>đo</a:t>
            </a:r>
            <a:r>
              <a:rPr lang="en-US" sz="4000" dirty="0">
                <a:solidFill>
                  <a:schemeClr val="tx1"/>
                </a:solidFill>
                <a:latin typeface="#9Slide03 Sofia Pro Soft" panose="020B0000000000000000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#9Slide03 Sofia Pro Soft" panose="020B0000000000000000" pitchFamily="34" charset="0"/>
              </a:rPr>
              <a:t>lường</a:t>
            </a:r>
            <a:endParaRPr lang="en-US" sz="4000" dirty="0">
              <a:solidFill>
                <a:schemeClr val="tx1"/>
              </a:solidFill>
              <a:latin typeface="#9Slide03 Sofia Pro Soft" panose="020B00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5200" y="1219200"/>
            <a:ext cx="3635375" cy="1181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600" spc="340" dirty="0">
                <a:ln w="31750">
                  <a:solidFill>
                    <a:schemeClr val="bg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#9Slide07 Crocante" panose="02000000000000000000" pitchFamily="2" charset="0"/>
              </a:rPr>
              <a:t>BÀI 7</a:t>
            </a:r>
            <a:r>
              <a:rPr lang="en-US" sz="6000" dirty="0">
                <a:ln w="22225">
                  <a:solidFill>
                    <a:schemeClr val="bg1"/>
                  </a:solidFill>
                </a:ln>
                <a:solidFill>
                  <a:srgbClr val="F53E5C"/>
                </a:solidFill>
                <a:latin typeface="#9Slide07 Crocante" panose="02000000000000000000" pitchFamily="2" charset="0"/>
                <a:ea typeface="#9Slide02 Tieu de dai" panose="02000000000000000000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HẠM DUYÊN 1 - 9Slide.vn"/>
          <p:cNvGrpSpPr/>
          <p:nvPr/>
        </p:nvGrpSpPr>
        <p:grpSpPr>
          <a:xfrm>
            <a:off x="537307" y="385242"/>
            <a:ext cx="529493" cy="707886"/>
            <a:chOff x="1806355" y="2802652"/>
            <a:chExt cx="745981" cy="997311"/>
          </a:xfrm>
        </p:grpSpPr>
        <p:sp>
          <p:nvSpPr>
            <p:cNvPr id="5" name="Oval 9"/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6" name="91"/>
            <p:cNvSpPr txBox="1"/>
            <p:nvPr/>
          </p:nvSpPr>
          <p:spPr>
            <a:xfrm>
              <a:off x="1851153" y="2802652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ln w="31750">
                    <a:solidFill>
                      <a:srgbClr val="9D604D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5</a:t>
              </a:r>
            </a:p>
          </p:txBody>
        </p:sp>
      </p:grpSp>
      <p:sp>
        <p:nvSpPr>
          <p:cNvPr id="10" name="Text Box 9"/>
          <p:cNvSpPr txBox="1"/>
          <p:nvPr/>
        </p:nvSpPr>
        <p:spPr>
          <a:xfrm>
            <a:off x="1295400" y="517565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Đố</a:t>
            </a:r>
            <a:r>
              <a:rPr lang="en-US" sz="2800" b="1" dirty="0"/>
              <a:t> </a:t>
            </a:r>
            <a:r>
              <a:rPr lang="en-US" sz="2800" b="1" dirty="0" err="1"/>
              <a:t>bạn</a:t>
            </a:r>
            <a:r>
              <a:rPr lang="en-US" sz="2800" b="1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576076-FD50-9DEB-AC29-2D153B01B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632" y="733876"/>
            <a:ext cx="6005758" cy="3249019"/>
          </a:xfrm>
          <a:prstGeom prst="rect">
            <a:avLst/>
          </a:prstGeom>
        </p:spPr>
      </p:pic>
      <p:sp>
        <p:nvSpPr>
          <p:cNvPr id="33" name="Text Box 9">
            <a:extLst>
              <a:ext uri="{FF2B5EF4-FFF2-40B4-BE49-F238E27FC236}">
                <a16:creationId xmlns:a16="http://schemas.microsoft.com/office/drawing/2014/main" id="{950EC8B2-ACE4-E4B5-3040-1AC6DAE6B85A}"/>
              </a:ext>
            </a:extLst>
          </p:cNvPr>
          <p:cNvSpPr txBox="1"/>
          <p:nvPr/>
        </p:nvSpPr>
        <p:spPr>
          <a:xfrm>
            <a:off x="569104" y="1193796"/>
            <a:ext cx="50696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Có</a:t>
            </a:r>
            <a:r>
              <a:rPr lang="en-US" sz="2800" b="1" dirty="0"/>
              <a:t> </a:t>
            </a:r>
            <a:r>
              <a:rPr lang="en-US" sz="2800" b="1" dirty="0" err="1"/>
              <a:t>một</a:t>
            </a:r>
            <a:r>
              <a:rPr lang="en-US" sz="2800" b="1" dirty="0"/>
              <a:t> can 3 l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một</a:t>
            </a:r>
            <a:r>
              <a:rPr lang="en-US" sz="2800" b="1" dirty="0"/>
              <a:t> can 5 l. </a:t>
            </a:r>
            <a:r>
              <a:rPr lang="en-US" sz="2800" b="1" dirty="0" err="1"/>
              <a:t>Làm</a:t>
            </a:r>
            <a:r>
              <a:rPr lang="en-US" sz="2800" b="1" dirty="0"/>
              <a:t> </a:t>
            </a:r>
            <a:r>
              <a:rPr lang="en-US" sz="2800" b="1" dirty="0" err="1"/>
              <a:t>thế</a:t>
            </a:r>
            <a:r>
              <a:rPr lang="en-US" sz="2800" b="1" dirty="0"/>
              <a:t> </a:t>
            </a:r>
            <a:r>
              <a:rPr lang="en-US" sz="2800" b="1" dirty="0" err="1"/>
              <a:t>nào</a:t>
            </a:r>
            <a:r>
              <a:rPr lang="en-US" sz="2800" b="1" dirty="0"/>
              <a:t> </a:t>
            </a:r>
            <a:r>
              <a:rPr lang="en-US" sz="2800" b="1" dirty="0" err="1"/>
              <a:t>để</a:t>
            </a:r>
            <a:r>
              <a:rPr lang="en-US" sz="2800" b="1" dirty="0"/>
              <a:t> </a:t>
            </a:r>
            <a:r>
              <a:rPr lang="en-US" sz="2800" b="1" dirty="0" err="1"/>
              <a:t>lấy</a:t>
            </a:r>
            <a:r>
              <a:rPr lang="en-US" sz="2800" b="1" dirty="0"/>
              <a:t> </a:t>
            </a:r>
            <a:r>
              <a:rPr lang="en-US" sz="2800" b="1" dirty="0" err="1"/>
              <a:t>ra</a:t>
            </a:r>
            <a:r>
              <a:rPr lang="en-US" sz="2800" b="1" dirty="0"/>
              <a:t> 1 l </a:t>
            </a:r>
            <a:r>
              <a:rPr lang="en-US" sz="2800" b="1" dirty="0" err="1"/>
              <a:t>nước</a:t>
            </a:r>
            <a:r>
              <a:rPr lang="en-US" sz="2800" b="1" dirty="0"/>
              <a:t> </a:t>
            </a:r>
            <a:r>
              <a:rPr lang="en-US" sz="2800" b="1" dirty="0" err="1"/>
              <a:t>từ</a:t>
            </a:r>
            <a:r>
              <a:rPr lang="en-US" sz="2800" b="1" dirty="0"/>
              <a:t> </a:t>
            </a:r>
            <a:r>
              <a:rPr lang="en-US" sz="2800" b="1" dirty="0" err="1"/>
              <a:t>bể</a:t>
            </a:r>
            <a:r>
              <a:rPr lang="en-US" sz="2800" b="1" dirty="0"/>
              <a:t> </a:t>
            </a:r>
            <a:r>
              <a:rPr lang="en-US" sz="2800" b="1" dirty="0" err="1"/>
              <a:t>nước</a:t>
            </a:r>
            <a:r>
              <a:rPr lang="en-US" sz="28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74751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2 - 9Slide.v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995" y="2514600"/>
            <a:ext cx="5694867" cy="28474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986" y="381000"/>
            <a:ext cx="2834886" cy="28836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658745"/>
            <a:ext cx="5862780" cy="29313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85800"/>
            <a:ext cx="2834886" cy="28836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PHẠM DUYÊN - 9Slide.vn 1 - 9Slide.vn"/>
          <p:cNvGrpSpPr/>
          <p:nvPr/>
        </p:nvGrpSpPr>
        <p:grpSpPr>
          <a:xfrm>
            <a:off x="537307" y="385242"/>
            <a:ext cx="529493" cy="707886"/>
            <a:chOff x="1806355" y="2802652"/>
            <a:chExt cx="745981" cy="997311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7" name="91"/>
            <p:cNvSpPr txBox="1"/>
            <p:nvPr/>
          </p:nvSpPr>
          <p:spPr>
            <a:xfrm>
              <a:off x="1851153" y="2802652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rgbClr val="9D604D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1</a:t>
              </a:r>
            </a:p>
          </p:txBody>
        </p:sp>
      </p:grpSp>
      <p:sp>
        <p:nvSpPr>
          <p:cNvPr id="8" name="PHẠM DUYÊN - 9Slide.vn 2 - 9Slide.vn"/>
          <p:cNvSpPr txBox="1"/>
          <p:nvPr/>
        </p:nvSpPr>
        <p:spPr>
          <a:xfrm>
            <a:off x="1289781" y="274271"/>
            <a:ext cx="2825019" cy="63471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400" spc="-40" dirty="0">
                <a:latin typeface="+mj-lt"/>
              </a:rPr>
              <a:t>a, </a:t>
            </a:r>
            <a:r>
              <a:rPr lang="en-US" sz="3400" spc="-40" dirty="0" err="1">
                <a:latin typeface="+mj-lt"/>
              </a:rPr>
              <a:t>Số</a:t>
            </a:r>
            <a:r>
              <a:rPr lang="en-US" sz="3400" spc="-40" dirty="0">
                <a:latin typeface="+mj-lt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F9DF85-59D8-ADF5-C3B5-744CAB48A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003124"/>
            <a:ext cx="7086600" cy="2927074"/>
          </a:xfrm>
          <a:prstGeom prst="rect">
            <a:avLst/>
          </a:prstGeom>
        </p:spPr>
      </p:pic>
      <p:sp>
        <p:nvSpPr>
          <p:cNvPr id="16" name="PHẠM DUYÊN - 9Slide.vn 2 - 9Slide.vn">
            <a:extLst>
              <a:ext uri="{FF2B5EF4-FFF2-40B4-BE49-F238E27FC236}">
                <a16:creationId xmlns:a16="http://schemas.microsoft.com/office/drawing/2014/main" id="{80FCD926-F95E-EDC6-E3D3-D24F532D0256}"/>
              </a:ext>
            </a:extLst>
          </p:cNvPr>
          <p:cNvSpPr txBox="1"/>
          <p:nvPr/>
        </p:nvSpPr>
        <p:spPr>
          <a:xfrm>
            <a:off x="232756" y="4025316"/>
            <a:ext cx="5101244" cy="63471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400" spc="-40" dirty="0" err="1">
                <a:latin typeface="+mj-lt"/>
              </a:rPr>
              <a:t>Quả</a:t>
            </a:r>
            <a:r>
              <a:rPr lang="en-US" sz="3400" spc="-40" dirty="0">
                <a:latin typeface="+mj-lt"/>
              </a:rPr>
              <a:t> </a:t>
            </a:r>
            <a:r>
              <a:rPr lang="en-US" sz="3400" spc="-40" dirty="0" err="1">
                <a:latin typeface="+mj-lt"/>
              </a:rPr>
              <a:t>mít</a:t>
            </a:r>
            <a:r>
              <a:rPr lang="en-US" sz="3400" spc="-40" dirty="0">
                <a:latin typeface="+mj-lt"/>
              </a:rPr>
              <a:t> </a:t>
            </a:r>
            <a:r>
              <a:rPr lang="en-US" sz="2800" spc="-40" dirty="0" err="1">
                <a:latin typeface="+mj-lt"/>
              </a:rPr>
              <a:t>cân</a:t>
            </a:r>
            <a:r>
              <a:rPr lang="en-US" sz="3400" spc="-40" dirty="0">
                <a:latin typeface="+mj-lt"/>
              </a:rPr>
              <a:t> </a:t>
            </a:r>
            <a:r>
              <a:rPr lang="en-US" sz="3400" spc="-40" dirty="0" err="1">
                <a:latin typeface="+mj-lt"/>
              </a:rPr>
              <a:t>nặng</a:t>
            </a:r>
            <a:r>
              <a:rPr lang="en-US" sz="3400" spc="-40" dirty="0">
                <a:latin typeface="+mj-lt"/>
              </a:rPr>
              <a:t>          kg</a:t>
            </a:r>
          </a:p>
        </p:txBody>
      </p:sp>
      <p:sp>
        <p:nvSpPr>
          <p:cNvPr id="17" name="PHẠM DUYÊN - 9Slide.vn 2 - 9Slide.vn">
            <a:extLst>
              <a:ext uri="{FF2B5EF4-FFF2-40B4-BE49-F238E27FC236}">
                <a16:creationId xmlns:a16="http://schemas.microsoft.com/office/drawing/2014/main" id="{F46DEAC7-32BD-3FF8-7008-7C1AF1D9695B}"/>
              </a:ext>
            </a:extLst>
          </p:cNvPr>
          <p:cNvSpPr txBox="1"/>
          <p:nvPr/>
        </p:nvSpPr>
        <p:spPr>
          <a:xfrm>
            <a:off x="5715000" y="4025316"/>
            <a:ext cx="6019800" cy="63471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400" spc="-40" dirty="0" err="1">
                <a:latin typeface="+mj-lt"/>
              </a:rPr>
              <a:t>Quả</a:t>
            </a:r>
            <a:r>
              <a:rPr lang="en-US" sz="3400" spc="-40" dirty="0">
                <a:latin typeface="+mj-lt"/>
              </a:rPr>
              <a:t> </a:t>
            </a:r>
            <a:r>
              <a:rPr lang="en-US" sz="3400" spc="-40" dirty="0" err="1">
                <a:latin typeface="+mj-lt"/>
              </a:rPr>
              <a:t>dưa</a:t>
            </a:r>
            <a:r>
              <a:rPr lang="en-US" sz="3400" spc="-40" dirty="0">
                <a:latin typeface="+mj-lt"/>
              </a:rPr>
              <a:t> </a:t>
            </a:r>
            <a:r>
              <a:rPr lang="en-US" sz="3400" spc="-40" dirty="0" err="1">
                <a:latin typeface="+mj-lt"/>
              </a:rPr>
              <a:t>hấu</a:t>
            </a:r>
            <a:r>
              <a:rPr lang="en-US" sz="3400" spc="-40" dirty="0">
                <a:latin typeface="+mj-lt"/>
              </a:rPr>
              <a:t> </a:t>
            </a:r>
            <a:r>
              <a:rPr lang="en-US" sz="3400" spc="-40" dirty="0" err="1">
                <a:latin typeface="+mj-lt"/>
              </a:rPr>
              <a:t>cân</a:t>
            </a:r>
            <a:r>
              <a:rPr lang="en-US" sz="3400" spc="-40" dirty="0">
                <a:latin typeface="+mj-lt"/>
              </a:rPr>
              <a:t> </a:t>
            </a:r>
            <a:r>
              <a:rPr lang="en-US" sz="3400" spc="-40" dirty="0" err="1">
                <a:latin typeface="+mj-lt"/>
              </a:rPr>
              <a:t>nặng</a:t>
            </a:r>
            <a:r>
              <a:rPr lang="en-US" sz="3400" spc="-40" dirty="0">
                <a:latin typeface="+mj-lt"/>
              </a:rPr>
              <a:t>        kg</a:t>
            </a:r>
          </a:p>
        </p:txBody>
      </p:sp>
      <p:sp>
        <p:nvSpPr>
          <p:cNvPr id="22" name="PHẠM DUYÊN - 9Slide.vn 2 - 9Slide.vn">
            <a:extLst>
              <a:ext uri="{FF2B5EF4-FFF2-40B4-BE49-F238E27FC236}">
                <a16:creationId xmlns:a16="http://schemas.microsoft.com/office/drawing/2014/main" id="{A6967F31-C281-9AC0-7286-75E0DB1CC085}"/>
              </a:ext>
            </a:extLst>
          </p:cNvPr>
          <p:cNvSpPr txBox="1"/>
          <p:nvPr/>
        </p:nvSpPr>
        <p:spPr>
          <a:xfrm>
            <a:off x="216131" y="4953000"/>
            <a:ext cx="8394470" cy="63471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400" spc="-40" dirty="0" err="1">
                <a:latin typeface="+mj-lt"/>
              </a:rPr>
              <a:t>Quả</a:t>
            </a:r>
            <a:r>
              <a:rPr lang="en-US" sz="3400" spc="-40" dirty="0">
                <a:latin typeface="+mj-lt"/>
              </a:rPr>
              <a:t> </a:t>
            </a:r>
            <a:r>
              <a:rPr lang="en-US" sz="3400" spc="-40" dirty="0" err="1">
                <a:latin typeface="+mj-lt"/>
              </a:rPr>
              <a:t>mít</a:t>
            </a:r>
            <a:r>
              <a:rPr lang="en-US" sz="3400" spc="-40" dirty="0">
                <a:latin typeface="+mj-lt"/>
              </a:rPr>
              <a:t> </a:t>
            </a:r>
            <a:r>
              <a:rPr lang="en-US" sz="2800" spc="-40" dirty="0" err="1">
                <a:latin typeface="+mj-lt"/>
              </a:rPr>
              <a:t>cân</a:t>
            </a:r>
            <a:r>
              <a:rPr lang="en-US" sz="3400" spc="-40" dirty="0">
                <a:latin typeface="+mj-lt"/>
              </a:rPr>
              <a:t> </a:t>
            </a:r>
            <a:r>
              <a:rPr lang="en-US" sz="3400" spc="-40" dirty="0" err="1">
                <a:latin typeface="+mj-lt"/>
              </a:rPr>
              <a:t>nặng</a:t>
            </a:r>
            <a:r>
              <a:rPr lang="en-US" sz="3400" spc="-40" dirty="0">
                <a:latin typeface="+mj-lt"/>
              </a:rPr>
              <a:t> </a:t>
            </a:r>
            <a:r>
              <a:rPr lang="en-US" sz="3400" spc="-40" dirty="0" err="1">
                <a:latin typeface="+mj-lt"/>
              </a:rPr>
              <a:t>hơn</a:t>
            </a:r>
            <a:r>
              <a:rPr lang="en-US" sz="3400" spc="-40" dirty="0">
                <a:latin typeface="+mj-lt"/>
              </a:rPr>
              <a:t> </a:t>
            </a:r>
            <a:r>
              <a:rPr lang="en-US" sz="3400" spc="-40" dirty="0" err="1">
                <a:latin typeface="+mj-lt"/>
              </a:rPr>
              <a:t>quả</a:t>
            </a:r>
            <a:r>
              <a:rPr lang="en-US" sz="3400" spc="-40" dirty="0">
                <a:latin typeface="+mj-lt"/>
              </a:rPr>
              <a:t> </a:t>
            </a:r>
            <a:r>
              <a:rPr lang="en-US" sz="3400" spc="-40" dirty="0" err="1">
                <a:latin typeface="+mj-lt"/>
              </a:rPr>
              <a:t>dưa</a:t>
            </a:r>
            <a:r>
              <a:rPr lang="en-US" sz="3400" spc="-40" dirty="0">
                <a:latin typeface="+mj-lt"/>
              </a:rPr>
              <a:t> </a:t>
            </a:r>
            <a:r>
              <a:rPr lang="en-US" sz="3400" spc="-40" dirty="0" err="1">
                <a:latin typeface="+mj-lt"/>
              </a:rPr>
              <a:t>hấu</a:t>
            </a:r>
            <a:r>
              <a:rPr lang="en-US" sz="3400" spc="-40" dirty="0">
                <a:latin typeface="+mj-lt"/>
              </a:rPr>
              <a:t>          kg</a:t>
            </a:r>
          </a:p>
        </p:txBody>
      </p:sp>
      <p:sp>
        <p:nvSpPr>
          <p:cNvPr id="23" name="PHẠM DUYÊN - 9Slide.vn 2 - 9Slide.vn">
            <a:extLst>
              <a:ext uri="{FF2B5EF4-FFF2-40B4-BE49-F238E27FC236}">
                <a16:creationId xmlns:a16="http://schemas.microsoft.com/office/drawing/2014/main" id="{5A4E77F1-CD2D-649C-332E-CBBEFD2A473D}"/>
              </a:ext>
            </a:extLst>
          </p:cNvPr>
          <p:cNvSpPr txBox="1"/>
          <p:nvPr/>
        </p:nvSpPr>
        <p:spPr>
          <a:xfrm>
            <a:off x="3922222" y="4038600"/>
            <a:ext cx="725978" cy="63471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400" spc="-40" dirty="0">
                <a:solidFill>
                  <a:srgbClr val="FF0000"/>
                </a:solidFill>
                <a:latin typeface="+mj-lt"/>
              </a:rPr>
              <a:t>8</a:t>
            </a:r>
          </a:p>
        </p:txBody>
      </p:sp>
      <p:sp>
        <p:nvSpPr>
          <p:cNvPr id="24" name="PHẠM DUYÊN - 9Slide.vn 2 - 9Slide.vn">
            <a:extLst>
              <a:ext uri="{FF2B5EF4-FFF2-40B4-BE49-F238E27FC236}">
                <a16:creationId xmlns:a16="http://schemas.microsoft.com/office/drawing/2014/main" id="{FD77DC3D-B7D4-611B-AEC8-8BB42D352454}"/>
              </a:ext>
            </a:extLst>
          </p:cNvPr>
          <p:cNvSpPr txBox="1"/>
          <p:nvPr/>
        </p:nvSpPr>
        <p:spPr>
          <a:xfrm>
            <a:off x="10363200" y="4038600"/>
            <a:ext cx="725978" cy="63471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400" spc="-40" dirty="0">
                <a:solidFill>
                  <a:srgbClr val="FF0000"/>
                </a:solidFill>
                <a:latin typeface="+mj-lt"/>
              </a:rPr>
              <a:t>4</a:t>
            </a:r>
          </a:p>
        </p:txBody>
      </p:sp>
      <p:sp>
        <p:nvSpPr>
          <p:cNvPr id="25" name="PHẠM DUYÊN - 9Slide.vn 2 - 9Slide.vn">
            <a:extLst>
              <a:ext uri="{FF2B5EF4-FFF2-40B4-BE49-F238E27FC236}">
                <a16:creationId xmlns:a16="http://schemas.microsoft.com/office/drawing/2014/main" id="{3D024417-11E2-9700-0E30-76F7A8415AEC}"/>
              </a:ext>
            </a:extLst>
          </p:cNvPr>
          <p:cNvSpPr txBox="1"/>
          <p:nvPr/>
        </p:nvSpPr>
        <p:spPr>
          <a:xfrm>
            <a:off x="7239000" y="4953000"/>
            <a:ext cx="725978" cy="63471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400" spc="-40" dirty="0">
                <a:solidFill>
                  <a:srgbClr val="FF0000"/>
                </a:solidFill>
                <a:latin typeface="+mj-lt"/>
              </a:rP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PHẠM DUYÊN - 9Slide.vn 1 - 9Slide.vn"/>
          <p:cNvGrpSpPr/>
          <p:nvPr/>
        </p:nvGrpSpPr>
        <p:grpSpPr>
          <a:xfrm>
            <a:off x="537307" y="385242"/>
            <a:ext cx="529493" cy="707886"/>
            <a:chOff x="1806355" y="2802652"/>
            <a:chExt cx="745981" cy="997311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7" name="91"/>
            <p:cNvSpPr txBox="1"/>
            <p:nvPr/>
          </p:nvSpPr>
          <p:spPr>
            <a:xfrm>
              <a:off x="1851153" y="2802652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rgbClr val="9D604D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1</a:t>
              </a:r>
            </a:p>
          </p:txBody>
        </p:sp>
      </p:grpSp>
      <p:sp>
        <p:nvSpPr>
          <p:cNvPr id="15" name="PHẠM DUYÊN 2 - 9Slide.vn">
            <a:extLst>
              <a:ext uri="{FF2B5EF4-FFF2-40B4-BE49-F238E27FC236}">
                <a16:creationId xmlns:a16="http://schemas.microsoft.com/office/drawing/2014/main" id="{4A02A804-D510-B5AA-F673-167C3363E4CE}"/>
              </a:ext>
            </a:extLst>
          </p:cNvPr>
          <p:cNvSpPr txBox="1"/>
          <p:nvPr/>
        </p:nvSpPr>
        <p:spPr>
          <a:xfrm>
            <a:off x="1524000" y="485910"/>
            <a:ext cx="8153400" cy="66606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600" spc="-40" dirty="0">
                <a:latin typeface="+mj-lt"/>
              </a:rPr>
              <a:t> b, Hai can </a:t>
            </a:r>
            <a:r>
              <a:rPr lang="en-US" sz="3600" spc="-40" dirty="0" err="1">
                <a:latin typeface="+mj-lt"/>
              </a:rPr>
              <a:t>dưới</a:t>
            </a:r>
            <a:r>
              <a:rPr lang="en-US" sz="3600" spc="-40" dirty="0">
                <a:latin typeface="+mj-lt"/>
              </a:rPr>
              <a:t> </a:t>
            </a:r>
            <a:r>
              <a:rPr lang="en-US" sz="3600" spc="-40" dirty="0" err="1">
                <a:latin typeface="+mj-lt"/>
              </a:rPr>
              <a:t>đây</a:t>
            </a:r>
            <a:r>
              <a:rPr lang="en-US" sz="3600" spc="-40" dirty="0">
                <a:latin typeface="+mj-lt"/>
              </a:rPr>
              <a:t> </a:t>
            </a:r>
            <a:r>
              <a:rPr lang="en-US" sz="3600" spc="-40" dirty="0" err="1">
                <a:latin typeface="+mj-lt"/>
              </a:rPr>
              <a:t>chứa</a:t>
            </a:r>
            <a:r>
              <a:rPr lang="en-US" sz="3600" spc="-40" dirty="0">
                <a:latin typeface="+mj-lt"/>
              </a:rPr>
              <a:t> </a:t>
            </a:r>
            <a:r>
              <a:rPr lang="en-US" sz="3600" spc="-40" dirty="0" err="1">
                <a:latin typeface="+mj-lt"/>
              </a:rPr>
              <a:t>đầy</a:t>
            </a:r>
            <a:r>
              <a:rPr lang="en-US" sz="3600" spc="-40" dirty="0">
                <a:latin typeface="+mj-lt"/>
              </a:rPr>
              <a:t> </a:t>
            </a:r>
            <a:r>
              <a:rPr lang="en-US" sz="3600" spc="-40" dirty="0" err="1">
                <a:latin typeface="+mj-lt"/>
              </a:rPr>
              <a:t>dầu</a:t>
            </a:r>
            <a:endParaRPr lang="en-US" sz="3600" spc="-4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FE348D-0026-7809-BA07-C6B1A98B3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752600"/>
            <a:ext cx="3962400" cy="2308528"/>
          </a:xfrm>
          <a:prstGeom prst="rect">
            <a:avLst/>
          </a:prstGeom>
        </p:spPr>
      </p:pic>
      <p:sp>
        <p:nvSpPr>
          <p:cNvPr id="9" name="PHẠM DUYÊN 2 - 9Slide.vn">
            <a:extLst>
              <a:ext uri="{FF2B5EF4-FFF2-40B4-BE49-F238E27FC236}">
                <a16:creationId xmlns:a16="http://schemas.microsoft.com/office/drawing/2014/main" id="{3DE2634B-F56F-E280-60E4-DC088646ED98}"/>
              </a:ext>
            </a:extLst>
          </p:cNvPr>
          <p:cNvSpPr txBox="1"/>
          <p:nvPr/>
        </p:nvSpPr>
        <p:spPr>
          <a:xfrm>
            <a:off x="1295400" y="4328714"/>
            <a:ext cx="6096000" cy="66606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600" spc="-40" dirty="0" err="1">
                <a:latin typeface="+mj-lt"/>
              </a:rPr>
              <a:t>Cả</a:t>
            </a:r>
            <a:r>
              <a:rPr lang="en-US" sz="3600" spc="-40" dirty="0">
                <a:latin typeface="+mj-lt"/>
              </a:rPr>
              <a:t> </a:t>
            </a:r>
            <a:r>
              <a:rPr lang="en-US" sz="3600" spc="-40" dirty="0" err="1">
                <a:latin typeface="+mj-lt"/>
              </a:rPr>
              <a:t>hai</a:t>
            </a:r>
            <a:r>
              <a:rPr lang="en-US" sz="3600" spc="-40" dirty="0">
                <a:latin typeface="+mj-lt"/>
              </a:rPr>
              <a:t> can </a:t>
            </a:r>
            <a:r>
              <a:rPr lang="en-US" sz="3600" spc="-40" dirty="0" err="1">
                <a:latin typeface="+mj-lt"/>
              </a:rPr>
              <a:t>có</a:t>
            </a:r>
            <a:r>
              <a:rPr lang="en-US" sz="3600" spc="-40" dirty="0">
                <a:latin typeface="+mj-lt"/>
              </a:rPr>
              <a:t>  ?  </a:t>
            </a:r>
            <a:r>
              <a:rPr lang="en-US" sz="3600" spc="-40" dirty="0" err="1">
                <a:latin typeface="+mj-lt"/>
              </a:rPr>
              <a:t>lít</a:t>
            </a:r>
            <a:r>
              <a:rPr lang="en-US" sz="3600" spc="-40" dirty="0">
                <a:latin typeface="+mj-lt"/>
              </a:rPr>
              <a:t> </a:t>
            </a:r>
            <a:r>
              <a:rPr lang="en-US" sz="3600" spc="-40" dirty="0" err="1">
                <a:latin typeface="+mj-lt"/>
              </a:rPr>
              <a:t>dầu</a:t>
            </a:r>
            <a:endParaRPr lang="en-US" sz="3600" spc="-40" dirty="0">
              <a:latin typeface="+mj-lt"/>
            </a:endParaRPr>
          </a:p>
        </p:txBody>
      </p:sp>
      <p:sp>
        <p:nvSpPr>
          <p:cNvPr id="10" name="PHẠM DUYÊN 2 - 9Slide.vn">
            <a:extLst>
              <a:ext uri="{FF2B5EF4-FFF2-40B4-BE49-F238E27FC236}">
                <a16:creationId xmlns:a16="http://schemas.microsoft.com/office/drawing/2014/main" id="{B43FE73B-68F3-ECF0-79E6-7ABA0010E760}"/>
              </a:ext>
            </a:extLst>
          </p:cNvPr>
          <p:cNvSpPr txBox="1"/>
          <p:nvPr/>
        </p:nvSpPr>
        <p:spPr>
          <a:xfrm>
            <a:off x="1295400" y="4328713"/>
            <a:ext cx="6096000" cy="66606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600" spc="-40" dirty="0" err="1">
                <a:solidFill>
                  <a:schemeClr val="accent6"/>
                </a:solidFill>
                <a:latin typeface="+mj-lt"/>
              </a:rPr>
              <a:t>Cả</a:t>
            </a:r>
            <a:r>
              <a:rPr lang="en-US" sz="3600" spc="-4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600" spc="-40" dirty="0" err="1">
                <a:solidFill>
                  <a:schemeClr val="accent6"/>
                </a:solidFill>
                <a:latin typeface="+mj-lt"/>
              </a:rPr>
              <a:t>hai</a:t>
            </a:r>
            <a:r>
              <a:rPr lang="en-US" sz="3600" spc="-40" dirty="0">
                <a:solidFill>
                  <a:schemeClr val="accent6"/>
                </a:solidFill>
                <a:latin typeface="+mj-lt"/>
              </a:rPr>
              <a:t> can </a:t>
            </a:r>
            <a:r>
              <a:rPr lang="en-US" sz="3600" spc="-40" dirty="0" err="1">
                <a:solidFill>
                  <a:schemeClr val="accent6"/>
                </a:solidFill>
                <a:latin typeface="+mj-lt"/>
              </a:rPr>
              <a:t>có</a:t>
            </a:r>
            <a:r>
              <a:rPr lang="en-US" sz="3600" spc="-40" dirty="0">
                <a:solidFill>
                  <a:schemeClr val="accent6"/>
                </a:solidFill>
                <a:latin typeface="+mj-lt"/>
              </a:rPr>
              <a:t>  20  </a:t>
            </a:r>
            <a:r>
              <a:rPr lang="en-US" sz="3600" spc="-40" dirty="0" err="1">
                <a:solidFill>
                  <a:schemeClr val="accent6"/>
                </a:solidFill>
                <a:latin typeface="+mj-lt"/>
              </a:rPr>
              <a:t>lít</a:t>
            </a:r>
            <a:r>
              <a:rPr lang="en-US" sz="3600" spc="-4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600" spc="-40" dirty="0" err="1">
                <a:solidFill>
                  <a:schemeClr val="accent6"/>
                </a:solidFill>
                <a:latin typeface="+mj-lt"/>
              </a:rPr>
              <a:t>dầu</a:t>
            </a:r>
            <a:endParaRPr lang="en-US" sz="3600" spc="-40" dirty="0">
              <a:solidFill>
                <a:schemeClr val="accent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7752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E8E7B2B7-046C-4849-B454-6A90FDDC65B8}"/>
              </a:ext>
            </a:extLst>
          </p:cNvPr>
          <p:cNvGrpSpPr/>
          <p:nvPr/>
        </p:nvGrpSpPr>
        <p:grpSpPr>
          <a:xfrm>
            <a:off x="0" y="3900572"/>
            <a:ext cx="1367160" cy="1383007"/>
            <a:chOff x="173692" y="2425274"/>
            <a:chExt cx="1367160" cy="1383007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34D7760-1150-3E0F-2E83-78C8215CA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692" y="2425274"/>
              <a:ext cx="1367160" cy="1383007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AD694BF-853C-B760-4714-792CF1730D22}"/>
                </a:ext>
              </a:extLst>
            </p:cNvPr>
            <p:cNvSpPr txBox="1"/>
            <p:nvPr/>
          </p:nvSpPr>
          <p:spPr>
            <a:xfrm>
              <a:off x="548617" y="2745811"/>
              <a:ext cx="6243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#9Slide07 SVNAdam Gorry" panose="02040603050506020204" pitchFamily="18" charset="0"/>
                  <a:ea typeface="+mn-ea"/>
                  <a:cs typeface="+mn-cs"/>
                </a:rPr>
                <a:t>c</a:t>
              </a:r>
            </a:p>
          </p:txBody>
        </p:sp>
      </p:grpSp>
      <p:grpSp>
        <p:nvGrpSpPr>
          <p:cNvPr id="3" name="PHẠM DUYÊN 1 - 9Slide.vn"/>
          <p:cNvGrpSpPr/>
          <p:nvPr/>
        </p:nvGrpSpPr>
        <p:grpSpPr>
          <a:xfrm>
            <a:off x="537307" y="385242"/>
            <a:ext cx="529493" cy="707886"/>
            <a:chOff x="1806355" y="2802652"/>
            <a:chExt cx="745981" cy="997311"/>
          </a:xfrm>
        </p:grpSpPr>
        <p:sp>
          <p:nvSpPr>
            <p:cNvPr id="4" name="Oval 9"/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5" name="91"/>
            <p:cNvSpPr txBox="1"/>
            <p:nvPr/>
          </p:nvSpPr>
          <p:spPr>
            <a:xfrm>
              <a:off x="1851153" y="2802652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rgbClr val="9D604D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2</a:t>
              </a:r>
            </a:p>
          </p:txBody>
        </p:sp>
      </p:grpSp>
      <p:sp>
        <p:nvSpPr>
          <p:cNvPr id="6" name="PHẠM DUYÊN 2 - 9Slide.vn"/>
          <p:cNvSpPr txBox="1"/>
          <p:nvPr/>
        </p:nvSpPr>
        <p:spPr>
          <a:xfrm>
            <a:off x="1348862" y="425340"/>
            <a:ext cx="5128191" cy="66606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600" spc="-4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600" spc="-40" dirty="0" err="1">
                <a:solidFill>
                  <a:schemeClr val="accent6"/>
                </a:solidFill>
                <a:latin typeface="+mj-lt"/>
              </a:rPr>
              <a:t>Chọn</a:t>
            </a:r>
            <a:r>
              <a:rPr lang="en-US" sz="3600" spc="-4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600" spc="-40" dirty="0" err="1">
                <a:solidFill>
                  <a:schemeClr val="accent6"/>
                </a:solidFill>
                <a:latin typeface="+mj-lt"/>
              </a:rPr>
              <a:t>câu</a:t>
            </a:r>
            <a:r>
              <a:rPr lang="en-US" sz="3600" spc="-4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600" spc="-40" dirty="0" err="1">
                <a:solidFill>
                  <a:schemeClr val="accent6"/>
                </a:solidFill>
                <a:latin typeface="+mj-lt"/>
              </a:rPr>
              <a:t>trả</a:t>
            </a:r>
            <a:r>
              <a:rPr lang="en-US" sz="3600" spc="-4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600" spc="-40" dirty="0" err="1">
                <a:solidFill>
                  <a:schemeClr val="accent6"/>
                </a:solidFill>
                <a:latin typeface="+mj-lt"/>
              </a:rPr>
              <a:t>lời</a:t>
            </a:r>
            <a:r>
              <a:rPr lang="en-US" sz="3600" spc="-4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600" spc="-40" dirty="0" err="1">
                <a:solidFill>
                  <a:schemeClr val="accent6"/>
                </a:solidFill>
                <a:latin typeface="+mj-lt"/>
              </a:rPr>
              <a:t>đúng</a:t>
            </a:r>
            <a:r>
              <a:rPr lang="en-US" sz="3600" spc="-40" dirty="0">
                <a:solidFill>
                  <a:schemeClr val="accent6"/>
                </a:solidFill>
                <a:latin typeface="+mj-lt"/>
              </a:rPr>
              <a:t>.</a:t>
            </a:r>
          </a:p>
        </p:txBody>
      </p:sp>
      <p:sp>
        <p:nvSpPr>
          <p:cNvPr id="16" name="PHẠM DUYÊN 2 - 9Slide.vn">
            <a:extLst>
              <a:ext uri="{FF2B5EF4-FFF2-40B4-BE49-F238E27FC236}">
                <a16:creationId xmlns:a16="http://schemas.microsoft.com/office/drawing/2014/main" id="{24E631AC-9334-5F42-1ADC-41CDF8DB1414}"/>
              </a:ext>
            </a:extLst>
          </p:cNvPr>
          <p:cNvSpPr txBox="1"/>
          <p:nvPr/>
        </p:nvSpPr>
        <p:spPr>
          <a:xfrm>
            <a:off x="997222" y="1219200"/>
            <a:ext cx="7003778" cy="66606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600" spc="-40" dirty="0">
                <a:solidFill>
                  <a:schemeClr val="accent6"/>
                </a:solidFill>
                <a:latin typeface="+mj-lt"/>
              </a:rPr>
              <a:t>a, </a:t>
            </a:r>
            <a:r>
              <a:rPr lang="en-US" sz="3600" spc="-40" dirty="0" err="1">
                <a:solidFill>
                  <a:schemeClr val="accent6"/>
                </a:solidFill>
                <a:latin typeface="+mj-lt"/>
              </a:rPr>
              <a:t>Đồng</a:t>
            </a:r>
            <a:r>
              <a:rPr lang="en-US" sz="3600" spc="-4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600" spc="-40" dirty="0" err="1">
                <a:solidFill>
                  <a:schemeClr val="accent6"/>
                </a:solidFill>
                <a:latin typeface="+mj-lt"/>
              </a:rPr>
              <a:t>hồ</a:t>
            </a:r>
            <a:r>
              <a:rPr lang="en-US" sz="3600" spc="-4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600" spc="-40" dirty="0" err="1">
                <a:solidFill>
                  <a:schemeClr val="accent6"/>
                </a:solidFill>
                <a:latin typeface="+mj-lt"/>
              </a:rPr>
              <a:t>bên</a:t>
            </a:r>
            <a:r>
              <a:rPr lang="en-US" sz="3600" spc="-4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600" spc="-40" dirty="0" err="1">
                <a:solidFill>
                  <a:schemeClr val="accent6"/>
                </a:solidFill>
                <a:latin typeface="+mj-lt"/>
              </a:rPr>
              <a:t>đổ</a:t>
            </a:r>
            <a:r>
              <a:rPr lang="en-US" sz="3600" spc="-4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600" spc="-40" dirty="0" err="1">
                <a:solidFill>
                  <a:schemeClr val="accent6"/>
                </a:solidFill>
                <a:latin typeface="+mj-lt"/>
              </a:rPr>
              <a:t>chuông</a:t>
            </a:r>
            <a:r>
              <a:rPr lang="en-US" sz="3600" spc="-4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600" spc="-40" dirty="0" err="1">
                <a:solidFill>
                  <a:schemeClr val="accent6"/>
                </a:solidFill>
                <a:latin typeface="+mj-lt"/>
              </a:rPr>
              <a:t>lúc</a:t>
            </a:r>
            <a:r>
              <a:rPr lang="en-US" sz="3600" spc="-40" dirty="0">
                <a:solidFill>
                  <a:schemeClr val="accent6"/>
                </a:solidFill>
                <a:latin typeface="+mj-lt"/>
              </a:rPr>
              <a:t> 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9C3EB1-4BC3-DED6-1B2D-82650E39B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0526" y="982861"/>
            <a:ext cx="3369611" cy="3201132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20BE978-019F-9944-C5AD-BC285CBD8591}"/>
              </a:ext>
            </a:extLst>
          </p:cNvPr>
          <p:cNvSpPr/>
          <p:nvPr/>
        </p:nvSpPr>
        <p:spPr>
          <a:xfrm>
            <a:off x="1099635" y="4207437"/>
            <a:ext cx="3289848" cy="84879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#9Slide07 SVNBango" panose="02000000000000000000" pitchFamily="2" charset="0"/>
              </a:rPr>
              <a:t>6 </a:t>
            </a:r>
            <a:r>
              <a:rPr lang="en-US" sz="3200" dirty="0" err="1">
                <a:solidFill>
                  <a:srgbClr val="C00000"/>
                </a:solidFill>
                <a:latin typeface="#9Slide07 SVNBango" panose="02000000000000000000" pitchFamily="2" charset="0"/>
              </a:rPr>
              <a:t>giờ</a:t>
            </a:r>
            <a:r>
              <a:rPr lang="en-US" sz="3200" dirty="0">
                <a:solidFill>
                  <a:srgbClr val="C00000"/>
                </a:solidFill>
                <a:latin typeface="#9Slide07 SVNBango" panose="02000000000000000000" pitchFamily="2" charset="0"/>
              </a:rPr>
              <a:t> 15 </a:t>
            </a:r>
            <a:r>
              <a:rPr lang="en-US" sz="3200" dirty="0" err="1">
                <a:solidFill>
                  <a:srgbClr val="C00000"/>
                </a:solidFill>
                <a:latin typeface="#9Slide07 SVNBango" panose="02000000000000000000" pitchFamily="2" charset="0"/>
              </a:rPr>
              <a:t>phút</a:t>
            </a:r>
            <a:endParaRPr lang="en-US" sz="3200" dirty="0">
              <a:solidFill>
                <a:srgbClr val="C00000"/>
              </a:solidFill>
              <a:latin typeface="#9Slide07 SVNBango" panose="02000000000000000000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76F4EEC-B7F5-F81F-BDB7-416CF69B914B}"/>
              </a:ext>
            </a:extLst>
          </p:cNvPr>
          <p:cNvGrpSpPr/>
          <p:nvPr/>
        </p:nvGrpSpPr>
        <p:grpSpPr>
          <a:xfrm>
            <a:off x="-18298" y="2427206"/>
            <a:ext cx="1367160" cy="1383007"/>
            <a:chOff x="173692" y="2425274"/>
            <a:chExt cx="1367160" cy="138300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14F94C5-92F3-1464-7A06-889244BF1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692" y="2425274"/>
              <a:ext cx="1367160" cy="1383007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78C5DF8-CBE9-CCA8-939D-DC3C629B9844}"/>
                </a:ext>
              </a:extLst>
            </p:cNvPr>
            <p:cNvSpPr txBox="1"/>
            <p:nvPr/>
          </p:nvSpPr>
          <p:spPr>
            <a:xfrm>
              <a:off x="548617" y="2745811"/>
              <a:ext cx="6243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#9Slide07 SVNAdam Gorry" panose="02040603050506020204" pitchFamily="18" charset="0"/>
                  <a:ea typeface="+mn-ea"/>
                  <a:cs typeface="+mn-cs"/>
                </a:rPr>
                <a:t>A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CE93F42-1DAD-BBA1-22FD-AA012A86FE13}"/>
              </a:ext>
            </a:extLst>
          </p:cNvPr>
          <p:cNvSpPr/>
          <p:nvPr/>
        </p:nvSpPr>
        <p:spPr>
          <a:xfrm>
            <a:off x="1082212" y="2675358"/>
            <a:ext cx="3309559" cy="84879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#9Slide07 SVNBango" panose="02000000000000000000" pitchFamily="2" charset="0"/>
              </a:rPr>
              <a:t>3 </a:t>
            </a:r>
            <a:r>
              <a:rPr lang="en-US" sz="3200" dirty="0" err="1">
                <a:solidFill>
                  <a:srgbClr val="C00000"/>
                </a:solidFill>
                <a:latin typeface="#9Slide07 SVNBango" panose="02000000000000000000" pitchFamily="2" charset="0"/>
              </a:rPr>
              <a:t>giờ</a:t>
            </a:r>
            <a:r>
              <a:rPr lang="en-US" sz="3200" dirty="0">
                <a:solidFill>
                  <a:srgbClr val="C00000"/>
                </a:solidFill>
                <a:latin typeface="#9Slide07 SVNBango" panose="02000000000000000000" pitchFamily="2" charset="0"/>
              </a:rPr>
              <a:t> 30 </a:t>
            </a:r>
            <a:r>
              <a:rPr lang="en-US" sz="3200" dirty="0" err="1">
                <a:solidFill>
                  <a:srgbClr val="C00000"/>
                </a:solidFill>
                <a:latin typeface="#9Slide07 SVNBango" panose="02000000000000000000" pitchFamily="2" charset="0"/>
              </a:rPr>
              <a:t>phút</a:t>
            </a:r>
            <a:endParaRPr lang="en-US" sz="3200" dirty="0">
              <a:solidFill>
                <a:srgbClr val="C00000"/>
              </a:solidFill>
              <a:latin typeface="#9Slide07 SVNBango" panose="02000000000000000000" pitchFamily="2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7183A37-D370-27F7-55D9-5A044E78BB9E}"/>
              </a:ext>
            </a:extLst>
          </p:cNvPr>
          <p:cNvGrpSpPr/>
          <p:nvPr/>
        </p:nvGrpSpPr>
        <p:grpSpPr>
          <a:xfrm>
            <a:off x="4658963" y="2340016"/>
            <a:ext cx="1367160" cy="1383007"/>
            <a:chOff x="173692" y="2425274"/>
            <a:chExt cx="1367160" cy="1383007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59AEB5A-0A6E-BCDA-D895-5E76F7532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692" y="2425274"/>
              <a:ext cx="1367160" cy="1383007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535C655-CBD4-A4CA-1896-1AB95E0DA5A5}"/>
                </a:ext>
              </a:extLst>
            </p:cNvPr>
            <p:cNvSpPr txBox="1"/>
            <p:nvPr/>
          </p:nvSpPr>
          <p:spPr>
            <a:xfrm>
              <a:off x="548617" y="2745811"/>
              <a:ext cx="6243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#9Slide07 SVNAdam Gorry" panose="02040603050506020204" pitchFamily="18" charset="0"/>
                  <a:ea typeface="+mn-ea"/>
                  <a:cs typeface="+mn-cs"/>
                </a:rPr>
                <a:t>b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1C5251D-C563-50A5-4B3F-1213A55C121A}"/>
              </a:ext>
            </a:extLst>
          </p:cNvPr>
          <p:cNvSpPr/>
          <p:nvPr/>
        </p:nvSpPr>
        <p:spPr>
          <a:xfrm>
            <a:off x="5867206" y="2577098"/>
            <a:ext cx="3247184" cy="84879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#9Slide07 SVNBango" panose="02000000000000000000" pitchFamily="2" charset="0"/>
              </a:rPr>
              <a:t>6 </a:t>
            </a:r>
            <a:r>
              <a:rPr lang="en-US" sz="3200" dirty="0" err="1">
                <a:solidFill>
                  <a:srgbClr val="C00000"/>
                </a:solidFill>
                <a:latin typeface="#9Slide07 SVNBango" panose="02000000000000000000" pitchFamily="2" charset="0"/>
              </a:rPr>
              <a:t>giờ</a:t>
            </a:r>
            <a:r>
              <a:rPr lang="en-US" sz="3200" dirty="0">
                <a:solidFill>
                  <a:srgbClr val="C00000"/>
                </a:solidFill>
                <a:latin typeface="#9Slide07 SVNBango" panose="02000000000000000000" pitchFamily="2" charset="0"/>
              </a:rPr>
              <a:t> 3 </a:t>
            </a:r>
            <a:r>
              <a:rPr lang="en-US" sz="3200" dirty="0" err="1">
                <a:solidFill>
                  <a:srgbClr val="C00000"/>
                </a:solidFill>
                <a:latin typeface="#9Slide07 SVNBango" panose="02000000000000000000" pitchFamily="2" charset="0"/>
              </a:rPr>
              <a:t>phút</a:t>
            </a:r>
            <a:endParaRPr lang="en-US" sz="3200" dirty="0">
              <a:solidFill>
                <a:srgbClr val="C00000"/>
              </a:solidFill>
              <a:latin typeface="#9Slide07 SVNBango" panose="02000000000000000000" pitchFamily="2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E9D2350-6298-5807-B4D6-19A110B3F8F0}"/>
              </a:ext>
            </a:extLst>
          </p:cNvPr>
          <p:cNvGrpSpPr/>
          <p:nvPr/>
        </p:nvGrpSpPr>
        <p:grpSpPr>
          <a:xfrm>
            <a:off x="4658963" y="3971175"/>
            <a:ext cx="1367160" cy="1383007"/>
            <a:chOff x="173692" y="2425274"/>
            <a:chExt cx="1367160" cy="138300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4224692-E36D-8145-9520-01961C37B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692" y="2425274"/>
              <a:ext cx="1367160" cy="1383007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53D5721-5DE1-7741-FE47-3FE473B0D1D5}"/>
                </a:ext>
              </a:extLst>
            </p:cNvPr>
            <p:cNvSpPr txBox="1"/>
            <p:nvPr/>
          </p:nvSpPr>
          <p:spPr>
            <a:xfrm>
              <a:off x="548617" y="2745811"/>
              <a:ext cx="6243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#9Slide07 SVNAdam Gorry" panose="02040603050506020204" pitchFamily="18" charset="0"/>
                  <a:ea typeface="+mn-ea"/>
                  <a:cs typeface="+mn-cs"/>
                </a:rPr>
                <a:t>d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A8712E5-2CE6-BB4C-21BA-4F572F9B35B3}"/>
              </a:ext>
            </a:extLst>
          </p:cNvPr>
          <p:cNvSpPr/>
          <p:nvPr/>
        </p:nvSpPr>
        <p:spPr>
          <a:xfrm>
            <a:off x="5913810" y="4206620"/>
            <a:ext cx="3369611" cy="84879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#9Slide07 SVNBango" panose="02000000000000000000" pitchFamily="2" charset="0"/>
              </a:rPr>
              <a:t>3 </a:t>
            </a:r>
            <a:r>
              <a:rPr lang="en-US" sz="3200" dirty="0" err="1">
                <a:solidFill>
                  <a:srgbClr val="C00000"/>
                </a:solidFill>
                <a:latin typeface="#9Slide07 SVNBango" panose="02000000000000000000" pitchFamily="2" charset="0"/>
              </a:rPr>
              <a:t>giờ</a:t>
            </a:r>
            <a:r>
              <a:rPr lang="en-US" sz="3200" dirty="0">
                <a:solidFill>
                  <a:srgbClr val="C00000"/>
                </a:solidFill>
                <a:latin typeface="#9Slide07 SVNBango" panose="02000000000000000000" pitchFamily="2" charset="0"/>
              </a:rPr>
              <a:t> 6 </a:t>
            </a:r>
            <a:r>
              <a:rPr lang="en-US" sz="3200" dirty="0" err="1">
                <a:solidFill>
                  <a:srgbClr val="C00000"/>
                </a:solidFill>
                <a:latin typeface="#9Slide07 SVNBango" panose="02000000000000000000" pitchFamily="2" charset="0"/>
              </a:rPr>
              <a:t>phút</a:t>
            </a:r>
            <a:endParaRPr lang="en-US" sz="3200" dirty="0">
              <a:solidFill>
                <a:srgbClr val="C00000"/>
              </a:solidFill>
              <a:latin typeface="#9Slide07 SVNBang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E8E7B2B7-046C-4849-B454-6A90FDDC65B8}"/>
              </a:ext>
            </a:extLst>
          </p:cNvPr>
          <p:cNvGrpSpPr/>
          <p:nvPr/>
        </p:nvGrpSpPr>
        <p:grpSpPr>
          <a:xfrm>
            <a:off x="1079779" y="3900572"/>
            <a:ext cx="1367160" cy="1383007"/>
            <a:chOff x="173692" y="2425274"/>
            <a:chExt cx="1367160" cy="1383007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34D7760-1150-3E0F-2E83-78C8215CA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692" y="2425274"/>
              <a:ext cx="1367160" cy="1383007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AD694BF-853C-B760-4714-792CF1730D22}"/>
                </a:ext>
              </a:extLst>
            </p:cNvPr>
            <p:cNvSpPr txBox="1"/>
            <p:nvPr/>
          </p:nvSpPr>
          <p:spPr>
            <a:xfrm>
              <a:off x="548617" y="2745811"/>
              <a:ext cx="6243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#9Slide07 SVNAdam Gorry" panose="02040603050506020204" pitchFamily="18" charset="0"/>
                  <a:ea typeface="+mn-ea"/>
                  <a:cs typeface="+mn-cs"/>
                </a:rPr>
                <a:t>c</a:t>
              </a:r>
            </a:p>
          </p:txBody>
        </p:sp>
      </p:grpSp>
      <p:grpSp>
        <p:nvGrpSpPr>
          <p:cNvPr id="3" name="PHẠM DUYÊN 1 - 9Slide.vn"/>
          <p:cNvGrpSpPr/>
          <p:nvPr/>
        </p:nvGrpSpPr>
        <p:grpSpPr>
          <a:xfrm>
            <a:off x="537307" y="385242"/>
            <a:ext cx="529493" cy="707886"/>
            <a:chOff x="1806355" y="2802652"/>
            <a:chExt cx="745981" cy="997311"/>
          </a:xfrm>
        </p:grpSpPr>
        <p:sp>
          <p:nvSpPr>
            <p:cNvPr id="4" name="Oval 9"/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5" name="91"/>
            <p:cNvSpPr txBox="1"/>
            <p:nvPr/>
          </p:nvSpPr>
          <p:spPr>
            <a:xfrm>
              <a:off x="1851153" y="2802652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ln w="31750">
                    <a:solidFill>
                      <a:srgbClr val="9D604D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2</a:t>
              </a:r>
            </a:p>
          </p:txBody>
        </p:sp>
      </p:grpSp>
      <p:sp>
        <p:nvSpPr>
          <p:cNvPr id="6" name="PHẠM DUYÊN 2 - 9Slide.vn"/>
          <p:cNvSpPr txBox="1"/>
          <p:nvPr/>
        </p:nvSpPr>
        <p:spPr>
          <a:xfrm>
            <a:off x="1348862" y="425340"/>
            <a:ext cx="5128191" cy="66606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600" spc="-4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600" spc="-40" dirty="0" err="1">
                <a:solidFill>
                  <a:schemeClr val="accent6"/>
                </a:solidFill>
                <a:latin typeface="+mj-lt"/>
              </a:rPr>
              <a:t>Chọn</a:t>
            </a:r>
            <a:r>
              <a:rPr lang="en-US" sz="3600" spc="-4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600" spc="-40" dirty="0" err="1">
                <a:solidFill>
                  <a:schemeClr val="accent6"/>
                </a:solidFill>
                <a:latin typeface="+mj-lt"/>
              </a:rPr>
              <a:t>câu</a:t>
            </a:r>
            <a:r>
              <a:rPr lang="en-US" sz="3600" spc="-4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600" spc="-40" dirty="0" err="1">
                <a:solidFill>
                  <a:schemeClr val="accent6"/>
                </a:solidFill>
                <a:latin typeface="+mj-lt"/>
              </a:rPr>
              <a:t>trả</a:t>
            </a:r>
            <a:r>
              <a:rPr lang="en-US" sz="3600" spc="-4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600" spc="-40" dirty="0" err="1">
                <a:solidFill>
                  <a:schemeClr val="accent6"/>
                </a:solidFill>
                <a:latin typeface="+mj-lt"/>
              </a:rPr>
              <a:t>lời</a:t>
            </a:r>
            <a:r>
              <a:rPr lang="en-US" sz="3600" spc="-4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600" spc="-40" dirty="0" err="1">
                <a:solidFill>
                  <a:schemeClr val="accent6"/>
                </a:solidFill>
                <a:latin typeface="+mj-lt"/>
              </a:rPr>
              <a:t>đúng</a:t>
            </a:r>
            <a:r>
              <a:rPr lang="en-US" sz="3600" spc="-40" dirty="0">
                <a:solidFill>
                  <a:schemeClr val="accent6"/>
                </a:solidFill>
                <a:latin typeface="+mj-lt"/>
              </a:rPr>
              <a:t>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20BE978-019F-9944-C5AD-BC285CBD8591}"/>
              </a:ext>
            </a:extLst>
          </p:cNvPr>
          <p:cNvSpPr/>
          <p:nvPr/>
        </p:nvSpPr>
        <p:spPr>
          <a:xfrm>
            <a:off x="6993589" y="2660553"/>
            <a:ext cx="3289848" cy="84879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C00000"/>
                </a:solidFill>
                <a:latin typeface="#9Slide07 SVNBango" panose="02000000000000000000" pitchFamily="2" charset="0"/>
              </a:rPr>
              <a:t>Thứ</a:t>
            </a:r>
            <a:r>
              <a:rPr lang="en-US" sz="3200" dirty="0">
                <a:solidFill>
                  <a:srgbClr val="C00000"/>
                </a:solidFill>
                <a:latin typeface="#9Slide07 SVNBango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#9Slide07 SVNBango" panose="02000000000000000000" pitchFamily="2" charset="0"/>
              </a:rPr>
              <a:t>hai</a:t>
            </a:r>
            <a:endParaRPr lang="en-US" sz="3200" dirty="0">
              <a:solidFill>
                <a:srgbClr val="C00000"/>
              </a:solidFill>
              <a:latin typeface="#9Slide07 SVNBango" panose="02000000000000000000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76F4EEC-B7F5-F81F-BDB7-416CF69B914B}"/>
              </a:ext>
            </a:extLst>
          </p:cNvPr>
          <p:cNvGrpSpPr/>
          <p:nvPr/>
        </p:nvGrpSpPr>
        <p:grpSpPr>
          <a:xfrm>
            <a:off x="1061481" y="2427206"/>
            <a:ext cx="1367160" cy="1383007"/>
            <a:chOff x="173692" y="2425274"/>
            <a:chExt cx="1367160" cy="138300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14F94C5-92F3-1464-7A06-889244BF1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692" y="2425274"/>
              <a:ext cx="1367160" cy="1383007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78C5DF8-CBE9-CCA8-939D-DC3C629B9844}"/>
                </a:ext>
              </a:extLst>
            </p:cNvPr>
            <p:cNvSpPr txBox="1"/>
            <p:nvPr/>
          </p:nvSpPr>
          <p:spPr>
            <a:xfrm>
              <a:off x="548617" y="2745811"/>
              <a:ext cx="6243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#9Slide07 SVNAdam Gorry" panose="02040603050506020204" pitchFamily="18" charset="0"/>
                  <a:ea typeface="+mn-ea"/>
                  <a:cs typeface="+mn-cs"/>
                </a:rPr>
                <a:t>A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CE93F42-1DAD-BBA1-22FD-AA012A86FE13}"/>
              </a:ext>
            </a:extLst>
          </p:cNvPr>
          <p:cNvSpPr/>
          <p:nvPr/>
        </p:nvSpPr>
        <p:spPr>
          <a:xfrm>
            <a:off x="2161991" y="2675358"/>
            <a:ext cx="3309559" cy="84879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C00000"/>
                </a:solidFill>
                <a:latin typeface="#9Slide07 SVNBango" panose="02000000000000000000" pitchFamily="2" charset="0"/>
              </a:rPr>
              <a:t>Chủ</a:t>
            </a:r>
            <a:r>
              <a:rPr lang="en-US" sz="3200" dirty="0">
                <a:solidFill>
                  <a:srgbClr val="C00000"/>
                </a:solidFill>
                <a:latin typeface="#9Slide07 SVNBango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#9Slide07 SVNBango" panose="02000000000000000000" pitchFamily="2" charset="0"/>
              </a:rPr>
              <a:t>nhật</a:t>
            </a:r>
            <a:endParaRPr lang="en-US" sz="3200" dirty="0">
              <a:solidFill>
                <a:srgbClr val="C00000"/>
              </a:solidFill>
              <a:latin typeface="#9Slide07 SVNBango" panose="02000000000000000000" pitchFamily="2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7183A37-D370-27F7-55D9-5A044E78BB9E}"/>
              </a:ext>
            </a:extLst>
          </p:cNvPr>
          <p:cNvGrpSpPr/>
          <p:nvPr/>
        </p:nvGrpSpPr>
        <p:grpSpPr>
          <a:xfrm>
            <a:off x="5738742" y="2340016"/>
            <a:ext cx="1367160" cy="1383007"/>
            <a:chOff x="173692" y="2425274"/>
            <a:chExt cx="1367160" cy="1383007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59AEB5A-0A6E-BCDA-D895-5E76F7532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692" y="2425274"/>
              <a:ext cx="1367160" cy="1383007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535C655-CBD4-A4CA-1896-1AB95E0DA5A5}"/>
                </a:ext>
              </a:extLst>
            </p:cNvPr>
            <p:cNvSpPr txBox="1"/>
            <p:nvPr/>
          </p:nvSpPr>
          <p:spPr>
            <a:xfrm>
              <a:off x="548617" y="2745811"/>
              <a:ext cx="6243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#9Slide07 SVNAdam Gorry" panose="02040603050506020204" pitchFamily="18" charset="0"/>
                  <a:ea typeface="+mn-ea"/>
                  <a:cs typeface="+mn-cs"/>
                </a:rPr>
                <a:t>b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1C5251D-C563-50A5-4B3F-1213A55C121A}"/>
              </a:ext>
            </a:extLst>
          </p:cNvPr>
          <p:cNvSpPr/>
          <p:nvPr/>
        </p:nvSpPr>
        <p:spPr>
          <a:xfrm>
            <a:off x="2240364" y="4291712"/>
            <a:ext cx="3247184" cy="84879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C00000"/>
                </a:solidFill>
                <a:latin typeface="#9Slide07 SVNBango" panose="02000000000000000000" pitchFamily="2" charset="0"/>
              </a:rPr>
              <a:t>Thứ</a:t>
            </a:r>
            <a:r>
              <a:rPr lang="en-US" sz="3200" dirty="0">
                <a:solidFill>
                  <a:srgbClr val="C00000"/>
                </a:solidFill>
                <a:latin typeface="#9Slide07 SVNBango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#9Slide07 SVNBango" panose="02000000000000000000" pitchFamily="2" charset="0"/>
              </a:rPr>
              <a:t>ba</a:t>
            </a:r>
            <a:endParaRPr lang="en-US" sz="3200" dirty="0">
              <a:solidFill>
                <a:srgbClr val="C00000"/>
              </a:solidFill>
              <a:latin typeface="#9Slide07 SVNBango" panose="02000000000000000000" pitchFamily="2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E9D2350-6298-5807-B4D6-19A110B3F8F0}"/>
              </a:ext>
            </a:extLst>
          </p:cNvPr>
          <p:cNvGrpSpPr/>
          <p:nvPr/>
        </p:nvGrpSpPr>
        <p:grpSpPr>
          <a:xfrm>
            <a:off x="5738742" y="3971175"/>
            <a:ext cx="1367160" cy="1383007"/>
            <a:chOff x="173692" y="2425274"/>
            <a:chExt cx="1367160" cy="138300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4224692-E36D-8145-9520-01961C37B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692" y="2425274"/>
              <a:ext cx="1367160" cy="1383007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53D5721-5DE1-7741-FE47-3FE473B0D1D5}"/>
                </a:ext>
              </a:extLst>
            </p:cNvPr>
            <p:cNvSpPr txBox="1"/>
            <p:nvPr/>
          </p:nvSpPr>
          <p:spPr>
            <a:xfrm>
              <a:off x="548617" y="2745811"/>
              <a:ext cx="6243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#9Slide07 SVNAdam Gorry" panose="02040603050506020204" pitchFamily="18" charset="0"/>
                  <a:ea typeface="+mn-ea"/>
                  <a:cs typeface="+mn-cs"/>
                </a:rPr>
                <a:t>d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A8712E5-2CE6-BB4C-21BA-4F572F9B35B3}"/>
              </a:ext>
            </a:extLst>
          </p:cNvPr>
          <p:cNvSpPr/>
          <p:nvPr/>
        </p:nvSpPr>
        <p:spPr>
          <a:xfrm>
            <a:off x="6993589" y="4206620"/>
            <a:ext cx="3369611" cy="84879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C00000"/>
                </a:solidFill>
                <a:latin typeface="#9Slide07 SVNBango" panose="02000000000000000000" pitchFamily="2" charset="0"/>
              </a:rPr>
              <a:t>Thứ</a:t>
            </a:r>
            <a:r>
              <a:rPr lang="en-US" sz="3200" dirty="0">
                <a:solidFill>
                  <a:srgbClr val="C00000"/>
                </a:solidFill>
                <a:latin typeface="#9Slide07 SVNBango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#9Slide07 SVNBango" panose="02000000000000000000" pitchFamily="2" charset="0"/>
              </a:rPr>
              <a:t>tư</a:t>
            </a:r>
            <a:endParaRPr lang="en-US" sz="3200" dirty="0">
              <a:solidFill>
                <a:srgbClr val="C00000"/>
              </a:solidFill>
              <a:latin typeface="#9Slide07 SVNBango" panose="02000000000000000000" pitchFamily="2" charset="0"/>
            </a:endParaRPr>
          </a:p>
        </p:txBody>
      </p:sp>
      <p:sp>
        <p:nvSpPr>
          <p:cNvPr id="32" name="PHẠM DUYÊN 2 - 9Slide.vn">
            <a:extLst>
              <a:ext uri="{FF2B5EF4-FFF2-40B4-BE49-F238E27FC236}">
                <a16:creationId xmlns:a16="http://schemas.microsoft.com/office/drawing/2014/main" id="{07E39EEE-C412-20F0-8A3A-CABCEB7D2AE3}"/>
              </a:ext>
            </a:extLst>
          </p:cNvPr>
          <p:cNvSpPr txBox="1"/>
          <p:nvPr/>
        </p:nvSpPr>
        <p:spPr>
          <a:xfrm>
            <a:off x="170121" y="1267834"/>
            <a:ext cx="11712003" cy="66606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600" spc="-40" dirty="0">
                <a:solidFill>
                  <a:schemeClr val="accent6"/>
                </a:solidFill>
                <a:latin typeface="+mj-lt"/>
              </a:rPr>
              <a:t>b, </a:t>
            </a:r>
            <a:r>
              <a:rPr lang="en-US" sz="3600" spc="-40" dirty="0" err="1">
                <a:solidFill>
                  <a:schemeClr val="accent6"/>
                </a:solidFill>
                <a:latin typeface="+mj-lt"/>
              </a:rPr>
              <a:t>Nếu</a:t>
            </a:r>
            <a:r>
              <a:rPr lang="en-US" sz="3600" spc="-4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600" spc="-40" dirty="0" err="1">
                <a:solidFill>
                  <a:schemeClr val="accent6"/>
                </a:solidFill>
                <a:latin typeface="+mj-lt"/>
              </a:rPr>
              <a:t>ngày</a:t>
            </a:r>
            <a:r>
              <a:rPr lang="en-US" sz="3600" spc="-40" dirty="0">
                <a:solidFill>
                  <a:schemeClr val="accent6"/>
                </a:solidFill>
                <a:latin typeface="+mj-lt"/>
              </a:rPr>
              <a:t> 4 </a:t>
            </a:r>
            <a:r>
              <a:rPr lang="en-US" sz="3600" spc="-40" dirty="0" err="1">
                <a:solidFill>
                  <a:schemeClr val="accent6"/>
                </a:solidFill>
                <a:latin typeface="+mj-lt"/>
              </a:rPr>
              <a:t>tháng</a:t>
            </a:r>
            <a:r>
              <a:rPr lang="en-US" sz="3600" spc="-40" dirty="0">
                <a:solidFill>
                  <a:schemeClr val="accent6"/>
                </a:solidFill>
                <a:latin typeface="+mj-lt"/>
              </a:rPr>
              <a:t> 10 </a:t>
            </a:r>
            <a:r>
              <a:rPr lang="en-US" sz="3600" spc="-40" dirty="0" err="1">
                <a:solidFill>
                  <a:schemeClr val="accent6"/>
                </a:solidFill>
                <a:latin typeface="+mj-lt"/>
              </a:rPr>
              <a:t>là</a:t>
            </a:r>
            <a:r>
              <a:rPr lang="en-US" sz="3600" spc="-4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600" spc="-40" dirty="0" err="1">
                <a:solidFill>
                  <a:schemeClr val="accent6"/>
                </a:solidFill>
                <a:latin typeface="+mj-lt"/>
              </a:rPr>
              <a:t>thứ</a:t>
            </a:r>
            <a:r>
              <a:rPr lang="en-US" sz="3600" spc="-4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600" spc="-40" dirty="0" err="1">
                <a:solidFill>
                  <a:schemeClr val="accent6"/>
                </a:solidFill>
                <a:latin typeface="+mj-lt"/>
              </a:rPr>
              <a:t>ba</a:t>
            </a:r>
            <a:r>
              <a:rPr lang="en-US" sz="3600" spc="-4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600" spc="-40" dirty="0" err="1">
                <a:solidFill>
                  <a:schemeClr val="accent6"/>
                </a:solidFill>
                <a:latin typeface="+mj-lt"/>
              </a:rPr>
              <a:t>thì</a:t>
            </a:r>
            <a:r>
              <a:rPr lang="en-US" sz="3600" spc="-4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600" spc="-40" dirty="0" err="1">
                <a:solidFill>
                  <a:schemeClr val="accent6"/>
                </a:solidFill>
                <a:latin typeface="+mj-lt"/>
              </a:rPr>
              <a:t>ngày</a:t>
            </a:r>
            <a:r>
              <a:rPr lang="en-US" sz="3600" spc="-40" dirty="0">
                <a:solidFill>
                  <a:schemeClr val="accent6"/>
                </a:solidFill>
                <a:latin typeface="+mj-lt"/>
              </a:rPr>
              <a:t> 10 </a:t>
            </a:r>
            <a:r>
              <a:rPr lang="en-US" sz="3600" spc="-40" dirty="0" err="1">
                <a:solidFill>
                  <a:schemeClr val="accent6"/>
                </a:solidFill>
                <a:latin typeface="+mj-lt"/>
              </a:rPr>
              <a:t>tháng</a:t>
            </a:r>
            <a:r>
              <a:rPr lang="en-US" sz="3600" spc="-40" dirty="0">
                <a:solidFill>
                  <a:schemeClr val="accent6"/>
                </a:solidFill>
                <a:latin typeface="+mj-lt"/>
              </a:rPr>
              <a:t> 10 </a:t>
            </a:r>
            <a:r>
              <a:rPr lang="en-US" sz="3600" spc="-40" dirty="0" err="1">
                <a:solidFill>
                  <a:schemeClr val="accent6"/>
                </a:solidFill>
                <a:latin typeface="+mj-lt"/>
              </a:rPr>
              <a:t>là</a:t>
            </a:r>
            <a:r>
              <a:rPr lang="en-US" sz="3600" spc="-40" dirty="0">
                <a:solidFill>
                  <a:schemeClr val="accent6"/>
                </a:solidFill>
                <a:latin typeface="+mj-l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236784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HẠM DUYÊN 1 - 9Slide.vn">
            <a:extLst>
              <a:ext uri="{FF2B5EF4-FFF2-40B4-BE49-F238E27FC236}">
                <a16:creationId xmlns:a16="http://schemas.microsoft.com/office/drawing/2014/main" id="{D7432D18-358B-59C7-A700-6D6327AD5711}"/>
              </a:ext>
            </a:extLst>
          </p:cNvPr>
          <p:cNvGrpSpPr/>
          <p:nvPr/>
        </p:nvGrpSpPr>
        <p:grpSpPr>
          <a:xfrm>
            <a:off x="537307" y="385242"/>
            <a:ext cx="529493" cy="707886"/>
            <a:chOff x="1806355" y="2802652"/>
            <a:chExt cx="745981" cy="997311"/>
          </a:xfrm>
        </p:grpSpPr>
        <p:sp>
          <p:nvSpPr>
            <p:cNvPr id="5" name="Oval 9">
              <a:extLst>
                <a:ext uri="{FF2B5EF4-FFF2-40B4-BE49-F238E27FC236}">
                  <a16:creationId xmlns:a16="http://schemas.microsoft.com/office/drawing/2014/main" id="{D100D956-6E87-D3B3-5DA8-A94C284357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6" name="91">
              <a:extLst>
                <a:ext uri="{FF2B5EF4-FFF2-40B4-BE49-F238E27FC236}">
                  <a16:creationId xmlns:a16="http://schemas.microsoft.com/office/drawing/2014/main" id="{5DA94668-B0E4-CCE6-0D45-91485C85717F}"/>
                </a:ext>
              </a:extLst>
            </p:cNvPr>
            <p:cNvSpPr txBox="1"/>
            <p:nvPr/>
          </p:nvSpPr>
          <p:spPr>
            <a:xfrm>
              <a:off x="1851153" y="2802652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ln w="31750">
                    <a:solidFill>
                      <a:srgbClr val="9D604D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3</a:t>
              </a:r>
            </a:p>
          </p:txBody>
        </p:sp>
      </p:grpSp>
      <p:sp>
        <p:nvSpPr>
          <p:cNvPr id="7" name="PHẠM DUYÊN 2 - 9Slide.vn">
            <a:extLst>
              <a:ext uri="{FF2B5EF4-FFF2-40B4-BE49-F238E27FC236}">
                <a16:creationId xmlns:a16="http://schemas.microsoft.com/office/drawing/2014/main" id="{0F493579-65CA-BF59-1CF9-19797B10900E}"/>
              </a:ext>
            </a:extLst>
          </p:cNvPr>
          <p:cNvSpPr txBox="1"/>
          <p:nvPr/>
        </p:nvSpPr>
        <p:spPr>
          <a:xfrm>
            <a:off x="1295400" y="473056"/>
            <a:ext cx="9906000" cy="179389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600" spc="-4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600" spc="-40" dirty="0" err="1">
                <a:latin typeface="+mj-lt"/>
              </a:rPr>
              <a:t>Mỗi</a:t>
            </a:r>
            <a:r>
              <a:rPr lang="en-US" sz="3600" spc="-40" dirty="0">
                <a:latin typeface="+mj-lt"/>
              </a:rPr>
              <a:t> </a:t>
            </a:r>
            <a:r>
              <a:rPr lang="en-US" sz="3600" spc="-40" dirty="0" err="1">
                <a:latin typeface="+mj-lt"/>
              </a:rPr>
              <a:t>tuần</a:t>
            </a:r>
            <a:r>
              <a:rPr lang="en-US" sz="3600" spc="-40" dirty="0">
                <a:latin typeface="+mj-lt"/>
              </a:rPr>
              <a:t> </a:t>
            </a:r>
            <a:r>
              <a:rPr lang="en-US" sz="3600" spc="-40" dirty="0" err="1">
                <a:latin typeface="+mj-lt"/>
              </a:rPr>
              <a:t>gia</a:t>
            </a:r>
            <a:r>
              <a:rPr lang="en-US" sz="3600" spc="-40" dirty="0">
                <a:latin typeface="+mj-lt"/>
              </a:rPr>
              <a:t> </a:t>
            </a:r>
            <a:r>
              <a:rPr lang="en-US" sz="3600" spc="-40" dirty="0" err="1">
                <a:latin typeface="+mj-lt"/>
              </a:rPr>
              <a:t>đình</a:t>
            </a:r>
            <a:r>
              <a:rPr lang="en-US" sz="3600" spc="-40" dirty="0">
                <a:latin typeface="+mj-lt"/>
              </a:rPr>
              <a:t> </a:t>
            </a:r>
            <a:r>
              <a:rPr lang="en-US" sz="3600" spc="-40" dirty="0" err="1">
                <a:latin typeface="+mj-lt"/>
              </a:rPr>
              <a:t>cô</a:t>
            </a:r>
            <a:r>
              <a:rPr lang="en-US" sz="3600" spc="-40" dirty="0">
                <a:latin typeface="+mj-lt"/>
              </a:rPr>
              <a:t> </a:t>
            </a:r>
            <a:r>
              <a:rPr lang="en-US" sz="3600" spc="-40" dirty="0" err="1">
                <a:latin typeface="+mj-lt"/>
              </a:rPr>
              <a:t>Hoa</a:t>
            </a:r>
            <a:r>
              <a:rPr lang="en-US" sz="3600" spc="-40" dirty="0">
                <a:latin typeface="+mj-lt"/>
              </a:rPr>
              <a:t> </a:t>
            </a:r>
            <a:r>
              <a:rPr lang="en-US" sz="3600" spc="-40" dirty="0" err="1">
                <a:latin typeface="+mj-lt"/>
              </a:rPr>
              <a:t>ăn</a:t>
            </a:r>
            <a:r>
              <a:rPr lang="en-US" sz="3600" spc="-40" dirty="0">
                <a:latin typeface="+mj-lt"/>
              </a:rPr>
              <a:t> </a:t>
            </a:r>
            <a:r>
              <a:rPr lang="en-US" sz="3600" spc="-40" dirty="0" err="1">
                <a:latin typeface="+mj-lt"/>
              </a:rPr>
              <a:t>hết</a:t>
            </a:r>
            <a:r>
              <a:rPr lang="en-US" sz="3600" spc="-40" dirty="0">
                <a:latin typeface="+mj-lt"/>
              </a:rPr>
              <a:t> 5kg </a:t>
            </a:r>
            <a:r>
              <a:rPr lang="en-US" sz="3600" spc="-40" dirty="0" err="1">
                <a:latin typeface="+mj-lt"/>
              </a:rPr>
              <a:t>gạo</a:t>
            </a:r>
            <a:r>
              <a:rPr lang="en-US" sz="3600" spc="-40" dirty="0">
                <a:latin typeface="+mj-lt"/>
              </a:rPr>
              <a:t>. </a:t>
            </a:r>
            <a:r>
              <a:rPr lang="en-US" sz="3600" spc="-40" dirty="0" err="1">
                <a:latin typeface="+mj-lt"/>
              </a:rPr>
              <a:t>Cô</a:t>
            </a:r>
            <a:r>
              <a:rPr lang="en-US" sz="3600" spc="-40" dirty="0">
                <a:latin typeface="+mj-lt"/>
              </a:rPr>
              <a:t> </a:t>
            </a:r>
            <a:r>
              <a:rPr lang="en-US" sz="3600" spc="-40" dirty="0" err="1">
                <a:latin typeface="+mj-lt"/>
              </a:rPr>
              <a:t>Hoa</a:t>
            </a:r>
            <a:r>
              <a:rPr lang="en-US" sz="3600" spc="-40" dirty="0">
                <a:latin typeface="+mj-lt"/>
              </a:rPr>
              <a:t> </a:t>
            </a:r>
            <a:r>
              <a:rPr lang="en-US" sz="3600" spc="-40" dirty="0" err="1">
                <a:latin typeface="+mj-lt"/>
              </a:rPr>
              <a:t>mua</a:t>
            </a:r>
            <a:r>
              <a:rPr lang="en-US" sz="3600" spc="-40" dirty="0">
                <a:latin typeface="+mj-lt"/>
              </a:rPr>
              <a:t> </a:t>
            </a:r>
            <a:r>
              <a:rPr lang="en-US" sz="3600" spc="-40" dirty="0" err="1">
                <a:latin typeface="+mj-lt"/>
              </a:rPr>
              <a:t>về</a:t>
            </a:r>
            <a:r>
              <a:rPr lang="en-US" sz="3600" spc="-40" dirty="0">
                <a:latin typeface="+mj-lt"/>
              </a:rPr>
              <a:t> 20 kg </a:t>
            </a:r>
            <a:r>
              <a:rPr lang="en-US" sz="3600" spc="-40" dirty="0" err="1">
                <a:latin typeface="+mj-lt"/>
              </a:rPr>
              <a:t>gạo</a:t>
            </a:r>
            <a:r>
              <a:rPr lang="en-US" sz="3600" spc="-40" dirty="0">
                <a:latin typeface="+mj-lt"/>
              </a:rPr>
              <a:t>. </a:t>
            </a:r>
            <a:r>
              <a:rPr lang="en-US" sz="3600" spc="-40" dirty="0" err="1">
                <a:latin typeface="+mj-lt"/>
              </a:rPr>
              <a:t>Hỏi</a:t>
            </a:r>
            <a:r>
              <a:rPr lang="en-US" sz="3600" spc="-40" dirty="0">
                <a:latin typeface="+mj-lt"/>
              </a:rPr>
              <a:t> </a:t>
            </a:r>
            <a:r>
              <a:rPr lang="en-US" sz="3600" spc="-40" dirty="0" err="1">
                <a:latin typeface="+mj-lt"/>
              </a:rPr>
              <a:t>gia</a:t>
            </a:r>
            <a:r>
              <a:rPr lang="en-US" sz="3600" spc="-40" dirty="0">
                <a:latin typeface="+mj-lt"/>
              </a:rPr>
              <a:t> </a:t>
            </a:r>
            <a:r>
              <a:rPr lang="en-US" sz="3600" spc="-40" dirty="0" err="1">
                <a:latin typeface="+mj-lt"/>
              </a:rPr>
              <a:t>đình</a:t>
            </a:r>
            <a:r>
              <a:rPr lang="en-US" sz="3600" spc="-40" dirty="0">
                <a:latin typeface="+mj-lt"/>
              </a:rPr>
              <a:t> </a:t>
            </a:r>
            <a:r>
              <a:rPr lang="en-US" sz="3600" spc="-40" dirty="0" err="1">
                <a:latin typeface="+mj-lt"/>
              </a:rPr>
              <a:t>cô</a:t>
            </a:r>
            <a:r>
              <a:rPr lang="en-US" sz="3600" spc="-40" dirty="0">
                <a:latin typeface="+mj-lt"/>
              </a:rPr>
              <a:t> </a:t>
            </a:r>
            <a:r>
              <a:rPr lang="en-US" sz="3600" spc="-40" dirty="0" err="1">
                <a:latin typeface="+mj-lt"/>
              </a:rPr>
              <a:t>Hoa</a:t>
            </a:r>
            <a:r>
              <a:rPr lang="en-US" sz="3600" spc="-40" dirty="0">
                <a:latin typeface="+mj-lt"/>
              </a:rPr>
              <a:t> </a:t>
            </a:r>
            <a:r>
              <a:rPr lang="en-US" sz="3600" spc="-40" dirty="0" err="1">
                <a:latin typeface="+mj-lt"/>
              </a:rPr>
              <a:t>ăn</a:t>
            </a:r>
            <a:r>
              <a:rPr lang="en-US" sz="3600" spc="-40" dirty="0">
                <a:latin typeface="+mj-lt"/>
              </a:rPr>
              <a:t> </a:t>
            </a:r>
            <a:r>
              <a:rPr lang="en-US" sz="3600" spc="-40" dirty="0" err="1">
                <a:latin typeface="+mj-lt"/>
              </a:rPr>
              <a:t>trong</a:t>
            </a:r>
            <a:r>
              <a:rPr lang="en-US" sz="3600" spc="-40" dirty="0">
                <a:latin typeface="+mj-lt"/>
              </a:rPr>
              <a:t> </a:t>
            </a:r>
            <a:r>
              <a:rPr lang="en-US" sz="3600" spc="-40" dirty="0" err="1">
                <a:latin typeface="+mj-lt"/>
              </a:rPr>
              <a:t>mấy</a:t>
            </a:r>
            <a:r>
              <a:rPr lang="en-US" sz="3600" spc="-40" dirty="0">
                <a:latin typeface="+mj-lt"/>
              </a:rPr>
              <a:t> </a:t>
            </a:r>
            <a:r>
              <a:rPr lang="en-US" sz="3600" spc="-40" dirty="0" err="1">
                <a:latin typeface="+mj-lt"/>
              </a:rPr>
              <a:t>tuần</a:t>
            </a:r>
            <a:r>
              <a:rPr lang="en-US" sz="3600" spc="-40" dirty="0">
                <a:latin typeface="+mj-lt"/>
              </a:rPr>
              <a:t> </a:t>
            </a:r>
            <a:r>
              <a:rPr lang="en-US" sz="3600" spc="-40" dirty="0" err="1">
                <a:latin typeface="+mj-lt"/>
              </a:rPr>
              <a:t>thì</a:t>
            </a:r>
            <a:r>
              <a:rPr lang="en-US" sz="3600" spc="-40" dirty="0">
                <a:latin typeface="+mj-lt"/>
              </a:rPr>
              <a:t> </a:t>
            </a:r>
            <a:r>
              <a:rPr lang="en-US" sz="3600" spc="-40" dirty="0" err="1">
                <a:latin typeface="+mj-lt"/>
              </a:rPr>
              <a:t>hết</a:t>
            </a:r>
            <a:r>
              <a:rPr lang="en-US" sz="3600" spc="-40" dirty="0">
                <a:latin typeface="+mj-lt"/>
              </a:rPr>
              <a:t> </a:t>
            </a:r>
            <a:r>
              <a:rPr lang="en-US" sz="3600" spc="-40" dirty="0" err="1">
                <a:latin typeface="+mj-lt"/>
              </a:rPr>
              <a:t>số</a:t>
            </a:r>
            <a:r>
              <a:rPr lang="en-US" sz="3600" spc="-40" dirty="0">
                <a:latin typeface="+mj-lt"/>
              </a:rPr>
              <a:t> </a:t>
            </a:r>
            <a:r>
              <a:rPr lang="en-US" sz="3600" spc="-40" dirty="0" err="1">
                <a:latin typeface="+mj-lt"/>
              </a:rPr>
              <a:t>gạo</a:t>
            </a:r>
            <a:r>
              <a:rPr lang="en-US" sz="3600" spc="-40" dirty="0">
                <a:latin typeface="+mj-lt"/>
              </a:rPr>
              <a:t> </a:t>
            </a:r>
            <a:r>
              <a:rPr lang="en-US" sz="3600" spc="-40" dirty="0" err="1">
                <a:latin typeface="+mj-lt"/>
              </a:rPr>
              <a:t>đó</a:t>
            </a:r>
            <a:r>
              <a:rPr lang="en-US" sz="3600" spc="-40" dirty="0">
                <a:latin typeface="+mj-lt"/>
              </a:rPr>
              <a:t>? 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7B88FA03-02B8-33E7-5A38-3C227EC02EED}"/>
              </a:ext>
            </a:extLst>
          </p:cNvPr>
          <p:cNvSpPr txBox="1"/>
          <p:nvPr/>
        </p:nvSpPr>
        <p:spPr>
          <a:xfrm>
            <a:off x="2236242" y="3167390"/>
            <a:ext cx="9803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Gia </a:t>
            </a:r>
            <a:r>
              <a:rPr lang="en-US" sz="2800" b="1" dirty="0" err="1"/>
              <a:t>đình</a:t>
            </a:r>
            <a:r>
              <a:rPr lang="en-US" sz="2800" b="1" dirty="0"/>
              <a:t> </a:t>
            </a:r>
            <a:r>
              <a:rPr lang="en-US" sz="2800" b="1" dirty="0" err="1"/>
              <a:t>cô</a:t>
            </a:r>
            <a:r>
              <a:rPr lang="en-US" sz="2800" b="1" dirty="0"/>
              <a:t> </a:t>
            </a:r>
            <a:r>
              <a:rPr lang="en-US" sz="2800" b="1" dirty="0" err="1"/>
              <a:t>Hoa</a:t>
            </a:r>
            <a:r>
              <a:rPr lang="en-US" sz="2800" b="1" dirty="0"/>
              <a:t> </a:t>
            </a:r>
            <a:r>
              <a:rPr lang="en-US" sz="2800" b="1" dirty="0" err="1"/>
              <a:t>ăn</a:t>
            </a:r>
            <a:r>
              <a:rPr lang="en-US" sz="2800" b="1" dirty="0"/>
              <a:t> </a:t>
            </a:r>
            <a:r>
              <a:rPr lang="en-US" sz="2800" b="1" dirty="0" err="1"/>
              <a:t>hết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gạo</a:t>
            </a:r>
            <a:r>
              <a:rPr lang="en-US" sz="2800" b="1" dirty="0"/>
              <a:t> </a:t>
            </a:r>
            <a:r>
              <a:rPr lang="en-US" sz="2800" b="1" dirty="0" err="1"/>
              <a:t>đó</a:t>
            </a:r>
            <a:r>
              <a:rPr lang="en-US" sz="2800" b="1" dirty="0"/>
              <a:t> </a:t>
            </a:r>
            <a:r>
              <a:rPr lang="en-US" sz="2800" b="1" dirty="0" err="1"/>
              <a:t>trong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tuần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0D59A0-E1C7-DD8C-D884-231274E359B5}"/>
              </a:ext>
            </a:extLst>
          </p:cNvPr>
          <p:cNvSpPr txBox="1"/>
          <p:nvPr/>
        </p:nvSpPr>
        <p:spPr>
          <a:xfrm>
            <a:off x="4774364" y="2521834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Bài</a:t>
            </a:r>
            <a:r>
              <a:rPr lang="en-US" sz="2800" b="1" dirty="0"/>
              <a:t> </a:t>
            </a:r>
            <a:r>
              <a:rPr lang="en-US" sz="2800" b="1" dirty="0" err="1"/>
              <a:t>giải</a:t>
            </a:r>
            <a:endParaRPr lang="en-US" sz="2800" b="1" dirty="0"/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6F26678B-2B3E-958E-D486-C031C2F42836}"/>
              </a:ext>
            </a:extLst>
          </p:cNvPr>
          <p:cNvSpPr txBox="1"/>
          <p:nvPr/>
        </p:nvSpPr>
        <p:spPr>
          <a:xfrm>
            <a:off x="3352800" y="3772337"/>
            <a:ext cx="6828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20 : 5 = 4 (</a:t>
            </a:r>
            <a:r>
              <a:rPr lang="en-US" sz="2800" b="1" dirty="0" err="1"/>
              <a:t>tuần</a:t>
            </a:r>
            <a:r>
              <a:rPr lang="en-US" sz="2800" dirty="0"/>
              <a:t>)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606B325A-3846-46E3-C7EA-2DBD1F1139CD}"/>
              </a:ext>
            </a:extLst>
          </p:cNvPr>
          <p:cNvSpPr txBox="1"/>
          <p:nvPr/>
        </p:nvSpPr>
        <p:spPr>
          <a:xfrm>
            <a:off x="4495800" y="4377284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Đáp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: 4 </a:t>
            </a:r>
            <a:r>
              <a:rPr lang="en-US" sz="2800" b="1" dirty="0" err="1"/>
              <a:t>tuần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346788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HẠM DUYÊN 1 - 9Slide.vn"/>
          <p:cNvGrpSpPr/>
          <p:nvPr/>
        </p:nvGrpSpPr>
        <p:grpSpPr>
          <a:xfrm>
            <a:off x="537307" y="385242"/>
            <a:ext cx="529493" cy="707886"/>
            <a:chOff x="1806355" y="2802652"/>
            <a:chExt cx="745981" cy="997311"/>
          </a:xfrm>
        </p:grpSpPr>
        <p:sp>
          <p:nvSpPr>
            <p:cNvPr id="5" name="Oval 9"/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6" name="91"/>
            <p:cNvSpPr txBox="1"/>
            <p:nvPr/>
          </p:nvSpPr>
          <p:spPr>
            <a:xfrm>
              <a:off x="1851153" y="2802652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ln w="31750">
                    <a:solidFill>
                      <a:srgbClr val="9D604D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4</a:t>
              </a:r>
            </a:p>
          </p:txBody>
        </p:sp>
      </p:grpSp>
      <p:sp>
        <p:nvSpPr>
          <p:cNvPr id="10" name="Text Box 9"/>
          <p:cNvSpPr txBox="1"/>
          <p:nvPr/>
        </p:nvSpPr>
        <p:spPr>
          <a:xfrm>
            <a:off x="1371600" y="493042"/>
            <a:ext cx="10251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Tìm</a:t>
            </a:r>
            <a:r>
              <a:rPr lang="en-US" sz="2800" b="1" dirty="0"/>
              <a:t> </a:t>
            </a:r>
            <a:r>
              <a:rPr lang="en-US" sz="2800" b="1" dirty="0" err="1"/>
              <a:t>hai</a:t>
            </a:r>
            <a:r>
              <a:rPr lang="en-US" sz="2800" b="1" dirty="0"/>
              <a:t> </a:t>
            </a:r>
            <a:r>
              <a:rPr lang="en-US" sz="2800" b="1" dirty="0" err="1"/>
              <a:t>đồng</a:t>
            </a:r>
            <a:r>
              <a:rPr lang="en-US" sz="2800" b="1" dirty="0"/>
              <a:t> </a:t>
            </a:r>
            <a:r>
              <a:rPr lang="en-US" sz="2800" b="1" dirty="0" err="1"/>
              <a:t>hồ</a:t>
            </a:r>
            <a:r>
              <a:rPr lang="en-US" sz="2800" b="1" dirty="0"/>
              <a:t> </a:t>
            </a:r>
            <a:r>
              <a:rPr lang="en-US" sz="2800" b="1" dirty="0" err="1"/>
              <a:t>chỉ</a:t>
            </a:r>
            <a:r>
              <a:rPr lang="en-US" sz="2800" b="1" dirty="0"/>
              <a:t> </a:t>
            </a:r>
            <a:r>
              <a:rPr lang="en-US" sz="2800" b="1" dirty="0" err="1"/>
              <a:t>cùng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giờ</a:t>
            </a:r>
            <a:r>
              <a:rPr lang="en-US" sz="2800" b="1" dirty="0"/>
              <a:t> </a:t>
            </a:r>
            <a:r>
              <a:rPr lang="en-US" sz="2800" b="1" dirty="0" err="1"/>
              <a:t>vào</a:t>
            </a:r>
            <a:r>
              <a:rPr lang="en-US" sz="2800" b="1" dirty="0"/>
              <a:t> </a:t>
            </a:r>
            <a:r>
              <a:rPr lang="en-US" sz="2800" b="1" dirty="0" err="1"/>
              <a:t>buổi</a:t>
            </a:r>
            <a:r>
              <a:rPr lang="en-US" sz="2800" b="1" dirty="0"/>
              <a:t> </a:t>
            </a:r>
            <a:r>
              <a:rPr lang="en-US" sz="2800" b="1" dirty="0" err="1"/>
              <a:t>chiều</a:t>
            </a:r>
            <a:r>
              <a:rPr lang="en-US" sz="2800" b="1" dirty="0"/>
              <a:t> </a:t>
            </a:r>
            <a:r>
              <a:rPr lang="en-US" sz="2800" b="1" dirty="0" err="1"/>
              <a:t>hoặc</a:t>
            </a:r>
            <a:r>
              <a:rPr lang="en-US" sz="2800" b="1" dirty="0"/>
              <a:t> </a:t>
            </a:r>
            <a:r>
              <a:rPr lang="en-US" sz="2800" b="1" dirty="0" err="1"/>
              <a:t>buổi</a:t>
            </a:r>
            <a:r>
              <a:rPr lang="en-US" sz="2800" b="1" dirty="0"/>
              <a:t> </a:t>
            </a:r>
            <a:r>
              <a:rPr lang="en-US" sz="2800" b="1" dirty="0" err="1"/>
              <a:t>tối</a:t>
            </a:r>
            <a:r>
              <a:rPr lang="en-US" sz="2800" b="1" dirty="0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FEE4E1-815B-0D5A-98E4-63F085FFB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295399"/>
            <a:ext cx="8534400" cy="26416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7EBA477-67F7-5576-B9B0-167ED1F10990}"/>
              </a:ext>
            </a:extLst>
          </p:cNvPr>
          <p:cNvSpPr txBox="1"/>
          <p:nvPr/>
        </p:nvSpPr>
        <p:spPr>
          <a:xfrm>
            <a:off x="1066800" y="39370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#9Slide03 Cousine Bold" panose="02070709020205020404" pitchFamily="49" charset="0"/>
                <a:cs typeface="#9Slide03 Cousine Bold" panose="02070709020205020404" pitchFamily="49" charset="0"/>
              </a:rPr>
              <a:t>Đồng</a:t>
            </a:r>
            <a:r>
              <a:rPr lang="en-US" sz="2800" dirty="0">
                <a:latin typeface="#9Slide03 Cousine Bold" panose="02070709020205020404" pitchFamily="49" charset="0"/>
                <a:cs typeface="#9Slide03 Cousine Bold" panose="02070709020205020404" pitchFamily="49" charset="0"/>
              </a:rPr>
              <a:t> </a:t>
            </a:r>
            <a:r>
              <a:rPr lang="en-US" sz="2800" dirty="0" err="1">
                <a:latin typeface="#9Slide03 Cousine Bold" panose="02070709020205020404" pitchFamily="49" charset="0"/>
                <a:cs typeface="#9Slide03 Cousine Bold" panose="02070709020205020404" pitchFamily="49" charset="0"/>
              </a:rPr>
              <a:t>hồ</a:t>
            </a:r>
            <a:r>
              <a:rPr lang="en-US" sz="2800" dirty="0">
                <a:latin typeface="#9Slide03 Cousine Bold" panose="02070709020205020404" pitchFamily="49" charset="0"/>
                <a:cs typeface="#9Slide03 Cousine Bold" panose="02070709020205020404" pitchFamily="49" charset="0"/>
              </a:rPr>
              <a:t> </a:t>
            </a:r>
            <a:r>
              <a:rPr lang="en-US" sz="2800" dirty="0" err="1">
                <a:latin typeface="#9Slide03 Cousine Bold" panose="02070709020205020404" pitchFamily="49" charset="0"/>
                <a:cs typeface="#9Slide03 Cousine Bold" panose="02070709020205020404" pitchFamily="49" charset="0"/>
              </a:rPr>
              <a:t>chỉ</a:t>
            </a:r>
            <a:r>
              <a:rPr lang="en-US" sz="2800" dirty="0">
                <a:latin typeface="#9Slide03 Cousine Bold" panose="02070709020205020404" pitchFamily="49" charset="0"/>
                <a:cs typeface="#9Slide03 Cousine Bold" panose="02070709020205020404" pitchFamily="49" charset="0"/>
              </a:rPr>
              <a:t> </a:t>
            </a:r>
            <a:r>
              <a:rPr lang="en-US" sz="2800" dirty="0" err="1">
                <a:latin typeface="#9Slide03 Cousine Bold" panose="02070709020205020404" pitchFamily="49" charset="0"/>
                <a:cs typeface="#9Slide03 Cousine Bold" panose="02070709020205020404" pitchFamily="49" charset="0"/>
              </a:rPr>
              <a:t>cùng</a:t>
            </a:r>
            <a:r>
              <a:rPr lang="en-US" sz="2800" dirty="0">
                <a:latin typeface="#9Slide03 Cousine Bold" panose="02070709020205020404" pitchFamily="49" charset="0"/>
                <a:cs typeface="#9Slide03 Cousine Bold" panose="02070709020205020404" pitchFamily="49" charset="0"/>
              </a:rPr>
              <a:t> </a:t>
            </a:r>
            <a:r>
              <a:rPr lang="en-US" sz="2800" dirty="0" err="1">
                <a:latin typeface="#9Slide03 Cousine Bold" panose="02070709020205020404" pitchFamily="49" charset="0"/>
                <a:cs typeface="#9Slide03 Cousine Bold" panose="02070709020205020404" pitchFamily="49" charset="0"/>
              </a:rPr>
              <a:t>số</a:t>
            </a:r>
            <a:r>
              <a:rPr lang="en-US" sz="2800" dirty="0">
                <a:latin typeface="#9Slide03 Cousine Bold" panose="02070709020205020404" pitchFamily="49" charset="0"/>
                <a:cs typeface="#9Slide03 Cousine Bold" panose="02070709020205020404" pitchFamily="49" charset="0"/>
              </a:rPr>
              <a:t> </a:t>
            </a:r>
            <a:r>
              <a:rPr lang="en-US" sz="2800" dirty="0" err="1">
                <a:latin typeface="#9Slide03 Cousine Bold" panose="02070709020205020404" pitchFamily="49" charset="0"/>
                <a:cs typeface="#9Slide03 Cousine Bold" panose="02070709020205020404" pitchFamily="49" charset="0"/>
              </a:rPr>
              <a:t>giờ</a:t>
            </a:r>
            <a:r>
              <a:rPr lang="en-US" sz="2800" dirty="0">
                <a:latin typeface="#9Slide03 Cousine Bold" panose="02070709020205020404" pitchFamily="49" charset="0"/>
                <a:cs typeface="#9Slide03 Cousine Bold" panose="02070709020205020404" pitchFamily="49" charset="0"/>
              </a:rPr>
              <a:t> </a:t>
            </a:r>
            <a:r>
              <a:rPr lang="en-US" sz="2800" dirty="0" err="1">
                <a:latin typeface="#9Slide03 Cousine Bold" panose="02070709020205020404" pitchFamily="49" charset="0"/>
                <a:cs typeface="#9Slide03 Cousine Bold" panose="02070709020205020404" pitchFamily="49" charset="0"/>
              </a:rPr>
              <a:t>là</a:t>
            </a:r>
            <a:r>
              <a:rPr lang="en-US" sz="2800" dirty="0">
                <a:latin typeface="#9Slide03 Cousine Bold" panose="02070709020205020404" pitchFamily="49" charset="0"/>
                <a:cs typeface="#9Slide03 Cousine Bold" panose="02070709020205020404" pitchFamily="49" charset="0"/>
              </a:rPr>
              <a:t>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9D2699-FEB2-3EDB-7985-CFCA8950DFBA}"/>
              </a:ext>
            </a:extLst>
          </p:cNvPr>
          <p:cNvSpPr txBox="1"/>
          <p:nvPr/>
        </p:nvSpPr>
        <p:spPr>
          <a:xfrm>
            <a:off x="1524000" y="4724400"/>
            <a:ext cx="2319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#9Slide03 Cousine Bold" panose="02070709020205020404" pitchFamily="49" charset="0"/>
                <a:cs typeface="#9Slide03 Cousine Bold" panose="02070709020205020404" pitchFamily="49" charset="0"/>
              </a:rPr>
              <a:t>A </a:t>
            </a:r>
            <a:r>
              <a:rPr lang="en-US" sz="2800" dirty="0" err="1">
                <a:solidFill>
                  <a:srgbClr val="FF0000"/>
                </a:solidFill>
                <a:latin typeface="#9Slide03 Cousine Bold" panose="02070709020205020404" pitchFamily="49" charset="0"/>
                <a:cs typeface="#9Slide03 Cousine Bold" panose="02070709020205020404" pitchFamily="49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#9Slide03 Cousine Bold" panose="02070709020205020404" pitchFamily="49" charset="0"/>
                <a:cs typeface="#9Slide03 Cousine Bold" panose="02070709020205020404" pitchFamily="49" charset="0"/>
              </a:rPr>
              <a:t> 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FA2F09-1E9F-B138-E653-D1AC662D66D6}"/>
              </a:ext>
            </a:extLst>
          </p:cNvPr>
          <p:cNvSpPr txBox="1"/>
          <p:nvPr/>
        </p:nvSpPr>
        <p:spPr>
          <a:xfrm>
            <a:off x="3792335" y="4747957"/>
            <a:ext cx="2319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#9Slide03 Cousine Bold" panose="02070709020205020404" pitchFamily="49" charset="0"/>
                <a:cs typeface="#9Slide03 Cousine Bold" panose="02070709020205020404" pitchFamily="49" charset="0"/>
              </a:rPr>
              <a:t>B </a:t>
            </a:r>
            <a:r>
              <a:rPr lang="en-US" sz="2800" dirty="0" err="1">
                <a:solidFill>
                  <a:srgbClr val="FF0000"/>
                </a:solidFill>
                <a:latin typeface="#9Slide03 Cousine Bold" panose="02070709020205020404" pitchFamily="49" charset="0"/>
                <a:cs typeface="#9Slide03 Cousine Bold" panose="02070709020205020404" pitchFamily="49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#9Slide03 Cousine Bold" panose="02070709020205020404" pitchFamily="49" charset="0"/>
                <a:cs typeface="#9Slide03 Cousine Bold" panose="02070709020205020404" pitchFamily="49" charset="0"/>
              </a:rPr>
              <a:t> Q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36A043-D1F6-5C9C-7F83-A6C2DEBD89CA}"/>
              </a:ext>
            </a:extLst>
          </p:cNvPr>
          <p:cNvSpPr txBox="1"/>
          <p:nvPr/>
        </p:nvSpPr>
        <p:spPr>
          <a:xfrm>
            <a:off x="6060670" y="4740566"/>
            <a:ext cx="2319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#9Slide03 Cousine Bold" panose="02070709020205020404" pitchFamily="49" charset="0"/>
                <a:cs typeface="#9Slide03 Cousine Bold" panose="02070709020205020404" pitchFamily="49" charset="0"/>
              </a:rPr>
              <a:t>C </a:t>
            </a:r>
            <a:r>
              <a:rPr lang="en-US" sz="2800" dirty="0" err="1">
                <a:solidFill>
                  <a:srgbClr val="FF0000"/>
                </a:solidFill>
                <a:latin typeface="#9Slide03 Cousine Bold" panose="02070709020205020404" pitchFamily="49" charset="0"/>
                <a:cs typeface="#9Slide03 Cousine Bold" panose="02070709020205020404" pitchFamily="49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#9Slide03 Cousine Bold" panose="02070709020205020404" pitchFamily="49" charset="0"/>
                <a:cs typeface="#9Slide03 Cousine Bold" panose="02070709020205020404" pitchFamily="49" charset="0"/>
              </a:rPr>
              <a:t> 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3B07AA-035A-BEBC-C57E-256166CBE23E}"/>
              </a:ext>
            </a:extLst>
          </p:cNvPr>
          <p:cNvSpPr txBox="1"/>
          <p:nvPr/>
        </p:nvSpPr>
        <p:spPr>
          <a:xfrm>
            <a:off x="8627225" y="4712395"/>
            <a:ext cx="2319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#9Slide03 Cousine Bold" panose="02070709020205020404" pitchFamily="49" charset="0"/>
                <a:cs typeface="#9Slide03 Cousine Bold" panose="02070709020205020404" pitchFamily="49" charset="0"/>
              </a:rPr>
              <a:t>D </a:t>
            </a:r>
            <a:r>
              <a:rPr lang="en-US" sz="2800" dirty="0" err="1">
                <a:solidFill>
                  <a:srgbClr val="FF0000"/>
                </a:solidFill>
                <a:latin typeface="#9Slide03 Cousine Bold" panose="02070709020205020404" pitchFamily="49" charset="0"/>
                <a:cs typeface="#9Slide03 Cousine Bold" panose="02070709020205020404" pitchFamily="49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#9Slide03 Cousine Bold" panose="02070709020205020404" pitchFamily="49" charset="0"/>
                <a:cs typeface="#9Slide03 Cousine Bold" panose="02070709020205020404" pitchFamily="49" charset="0"/>
              </a:rPr>
              <a:t> P</a:t>
            </a:r>
          </a:p>
        </p:txBody>
      </p:sp>
    </p:spTree>
    <p:extLst>
      <p:ext uri="{BB962C8B-B14F-4D97-AF65-F5344CB8AC3E}">
        <p14:creationId xmlns:p14="http://schemas.microsoft.com/office/powerpoint/2010/main" val="3024946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9">
      <a:majorFont>
        <a:latin typeface="#9Slide03 Sofia Pro Soft Bold"/>
        <a:ea typeface=""/>
        <a:cs typeface=""/>
      </a:majorFont>
      <a:minorFont>
        <a:latin typeface="#9Slide03 Sofia Pro Sof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270</TotalTime>
  <Words>370</Words>
  <Application>Microsoft Office PowerPoint</Application>
  <PresentationFormat>Widescreen</PresentationFormat>
  <Paragraphs>62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#9Slide01 Noi dung ngan</vt:lpstr>
      <vt:lpstr>Calibri</vt:lpstr>
      <vt:lpstr>#9Slide07 Crocante</vt:lpstr>
      <vt:lpstr>#9Slide03 Cousine Bold</vt:lpstr>
      <vt:lpstr>Arial</vt:lpstr>
      <vt:lpstr>#9Slide03 HelveBold</vt:lpstr>
      <vt:lpstr>#9Slide07 SVNAdam Gorry</vt:lpstr>
      <vt:lpstr>#9Slide03 Sofia Pro Soft</vt:lpstr>
      <vt:lpstr>#9Slide07 SVNBango</vt:lpstr>
      <vt:lpstr>#9Slide03 Sofia Pro Soft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dc:description>9Slide.vn</dc:description>
  <cp:lastModifiedBy>Windows User</cp:lastModifiedBy>
  <cp:revision>1834</cp:revision>
  <cp:lastPrinted>2022-03-04T09:29:00Z</cp:lastPrinted>
  <dcterms:created xsi:type="dcterms:W3CDTF">2022-02-22T13:22:00Z</dcterms:created>
  <dcterms:modified xsi:type="dcterms:W3CDTF">2022-06-29T09:52:08Z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420492BF21F94FE4A97235C6EFB9E342</vt:lpwstr>
  </property>
  <property fmtid="{D5CDD505-2E9C-101B-9397-08002B2CF9AE}" pid="3" name="KSOProductBuildVer">
    <vt:lpwstr>1033-11.2.0.11156</vt:lpwstr>
  </property>
</Properties>
</file>