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5"/>
  </p:notesMasterIdLst>
  <p:sldIdLst>
    <p:sldId id="371" r:id="rId2"/>
    <p:sldId id="368" r:id="rId3"/>
    <p:sldId id="518" r:id="rId4"/>
    <p:sldId id="519" r:id="rId5"/>
    <p:sldId id="372" r:id="rId6"/>
    <p:sldId id="260" r:id="rId7"/>
    <p:sldId id="328" r:id="rId8"/>
    <p:sldId id="327" r:id="rId9"/>
    <p:sldId id="264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365" r:id="rId18"/>
    <p:sldId id="366" r:id="rId19"/>
    <p:sldId id="373" r:id="rId20"/>
    <p:sldId id="374" r:id="rId21"/>
    <p:sldId id="375" r:id="rId22"/>
    <p:sldId id="376" r:id="rId23"/>
    <p:sldId id="269" r:id="rId24"/>
  </p:sldIdLst>
  <p:sldSz cx="12161838" cy="6858000"/>
  <p:notesSz cx="6858000" cy="9144000"/>
  <p:embeddedFontLst>
    <p:embeddedFont>
      <p:font typeface="#9Slide04 Yeseva One" panose="00000500000000000000" pitchFamily="2" charset="0"/>
      <p:regular r:id="rId26"/>
    </p:embeddedFont>
    <p:embeddedFont>
      <p:font typeface="Anaheim" panose="020B0604020202020204" charset="0"/>
      <p:regular r:id="rId27"/>
    </p:embeddedFont>
    <p:embeddedFont>
      <p:font typeface="Annie Use Your Telescope" panose="020B0604020202020204" charset="0"/>
      <p:regular r:id="rId28"/>
    </p:embeddedFont>
    <p:embeddedFont>
      <p:font typeface="Arial-Rounded" panose="020B0500000000000000" pitchFamily="34" charset="0"/>
      <p:regular r:id="rId29"/>
    </p:embeddedFont>
    <p:embeddedFont>
      <p:font typeface="Arrus-Black" panose="02020500000000000000" pitchFamily="18" charset="0"/>
      <p:regular r:id="rId30"/>
    </p:embeddedFont>
    <p:embeddedFont>
      <p:font typeface="Barlow Condensed" panose="00000506000000000000" pitchFamily="2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hewy" panose="020B0604020202020204" charset="0"/>
      <p:regular r:id="rId39"/>
    </p:embeddedFont>
    <p:embeddedFont>
      <p:font typeface="Exo" panose="020B0604020202020204" charset="0"/>
      <p:regular r:id="rId40"/>
      <p:bold r:id="rId41"/>
      <p:italic r:id="rId42"/>
      <p:boldItalic r:id="rId43"/>
    </p:embeddedFont>
    <p:embeddedFont>
      <p:font typeface="HP001 4 hàng" panose="020B0603050302020204" pitchFamily="34" charset="0"/>
      <p:regular r:id="rId44"/>
      <p:bold r:id="rId45"/>
    </p:embeddedFont>
    <p:embeddedFont>
      <p:font typeface="Lato" panose="020F0502020204030203" pitchFamily="34" charset="0"/>
      <p:regular r:id="rId46"/>
      <p:bold r:id="rId47"/>
      <p:italic r:id="rId48"/>
      <p:boldItalic r:id="rId49"/>
    </p:embeddedFont>
    <p:embeddedFont>
      <p:font typeface="Open Sans" panose="020B0606030504020204" pitchFamily="34" charset="0"/>
      <p:regular r:id="rId50"/>
      <p:bold r:id="rId51"/>
      <p:italic r:id="rId52"/>
      <p:boldItalic r:id="rId53"/>
    </p:embeddedFont>
    <p:embeddedFont>
      <p:font typeface="Poppins" panose="00000500000000000000" pitchFamily="2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7F26"/>
    <a:srgbClr val="40C8F6"/>
    <a:srgbClr val="FABC0A"/>
    <a:srgbClr val="656874"/>
    <a:srgbClr val="FACEED"/>
    <a:srgbClr val="A7E8FF"/>
    <a:srgbClr val="8FE2FF"/>
    <a:srgbClr val="87F1F9"/>
    <a:srgbClr val="0000FF"/>
    <a:srgbClr val="EF6D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831022-6AAF-4C02-9ED9-483D0646D08C}">
  <a:tblStyle styleId="{9E831022-6AAF-4C02-9ED9-483D0646D0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372" autoAdjust="0"/>
  </p:normalViewPr>
  <p:slideViewPr>
    <p:cSldViewPr snapToGrid="0">
      <p:cViewPr>
        <p:scale>
          <a:sx n="38" d="100"/>
          <a:sy n="38" d="100"/>
        </p:scale>
        <p:origin x="1744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font" Target="fonts/font3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font" Target="fonts/font28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font" Target="fonts/font31.fntdata"/><Relationship Id="rId8" Type="http://schemas.openxmlformats.org/officeDocument/2006/relationships/slide" Target="slides/slide7.xml"/><Relationship Id="rId51" Type="http://schemas.openxmlformats.org/officeDocument/2006/relationships/font" Target="fonts/font2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54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57" Type="http://schemas.openxmlformats.org/officeDocument/2006/relationships/font" Target="fonts/font32.fntdata"/><Relationship Id="rId10" Type="http://schemas.openxmlformats.org/officeDocument/2006/relationships/slide" Target="slides/slide9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font" Target="fonts/font27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 2 đội đặt tính nhanh và cẩn thận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122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de7c8c5c9b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de7c8c5c9b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3854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de7c8c5c9b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de7c8c5c9b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8463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de7c8c5c9b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de7c8c5c9b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39037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de7c8c5c9b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de7c8c5c9b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28376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khen HS đã hoàn thành bài 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82986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098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 2 đội đặt tính nhanh và cẩn thận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697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Cùng thu gom nông sản để giúp người dân có đủ thức ăn chống dịch nhé</a:t>
            </a:r>
          </a:p>
        </p:txBody>
      </p:sp>
    </p:spTree>
    <p:extLst>
      <p:ext uri="{BB962C8B-B14F-4D97-AF65-F5344CB8AC3E}">
        <p14:creationId xmlns:p14="http://schemas.microsoft.com/office/powerpoint/2010/main" val="1627508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các loại rau củ để tới câu hỏi</a:t>
            </a:r>
          </a:p>
          <a:p>
            <a:r>
              <a:rPr lang="en-US"/>
              <a:t>Sau khi chơi xong, Click vào con bọ để tới phần tiếp theo</a:t>
            </a:r>
          </a:p>
        </p:txBody>
      </p:sp>
    </p:spTree>
    <p:extLst>
      <p:ext uri="{BB962C8B-B14F-4D97-AF65-F5344CB8AC3E}">
        <p14:creationId xmlns:p14="http://schemas.microsoft.com/office/powerpoint/2010/main" val="3121599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de7c8c5c9b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de7c8c5c9b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4474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de7c8c5c9b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de7c8c5c9b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1759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de7c8c5c9b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de7c8c5c9b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6558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de7c8c5c9b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de7c8c5c9b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3305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01207" y="2114500"/>
            <a:ext cx="4312106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01207" y="3657767"/>
            <a:ext cx="4970872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28438" y="2114500"/>
            <a:ext cx="2275956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13_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17687" y="5520398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6424" y="179663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79989" y="232599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6678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1467" y="245432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4674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30954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26697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12838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06656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085123" y="248640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025" y="171638"/>
            <a:ext cx="11790583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4447" y="250245"/>
            <a:ext cx="11557154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68663" y="6217622"/>
            <a:ext cx="72989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  <a:ea typeface="+mn-ea"/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  <a:ea typeface="+mn-ea"/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093587" y="1198525"/>
            <a:ext cx="5506045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093587" y="2063905"/>
            <a:ext cx="5506045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3306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2" action="ppaction://hlinksldjump"/>
          </p:cNvPr>
          <p:cNvSpPr txBox="1"/>
          <p:nvPr/>
        </p:nvSpPr>
        <p:spPr>
          <a:xfrm>
            <a:off x="2614835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" action="ppaction://noaction"/>
          </p:cNvPr>
          <p:cNvSpPr txBox="1"/>
          <p:nvPr/>
        </p:nvSpPr>
        <p:spPr>
          <a:xfrm>
            <a:off x="4506364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12741" y="211888"/>
            <a:ext cx="1634845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" action="ppaction://noaction"/>
          </p:cNvPr>
          <p:cNvSpPr txBox="1"/>
          <p:nvPr/>
        </p:nvSpPr>
        <p:spPr>
          <a:xfrm>
            <a:off x="8289422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180951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939" y="557551"/>
            <a:ext cx="1579800" cy="34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026950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352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0"/>
          <p:cNvSpPr txBox="1">
            <a:spLocks noGrp="1"/>
          </p:cNvSpPr>
          <p:nvPr>
            <p:ph type="title"/>
          </p:nvPr>
        </p:nvSpPr>
        <p:spPr>
          <a:xfrm>
            <a:off x="948614" y="466692"/>
            <a:ext cx="10252174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4256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23" name="Google Shape;223;p20"/>
          <p:cNvSpPr/>
          <p:nvPr/>
        </p:nvSpPr>
        <p:spPr>
          <a:xfrm rot="-9358767" flipH="1">
            <a:off x="11511734" y="6160430"/>
            <a:ext cx="244350" cy="282993"/>
          </a:xfrm>
          <a:custGeom>
            <a:avLst/>
            <a:gdLst/>
            <a:ahLst/>
            <a:cxnLst/>
            <a:rect l="l" t="t" r="r" b="b"/>
            <a:pathLst>
              <a:path w="4392" h="5074" extrusionOk="0">
                <a:moveTo>
                  <a:pt x="4391" y="1"/>
                </a:moveTo>
                <a:lnTo>
                  <a:pt x="1" y="2537"/>
                </a:lnTo>
                <a:lnTo>
                  <a:pt x="4391" y="5074"/>
                </a:lnTo>
                <a:lnTo>
                  <a:pt x="439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4" name="Google Shape;224;p20"/>
          <p:cNvSpPr/>
          <p:nvPr/>
        </p:nvSpPr>
        <p:spPr>
          <a:xfrm rot="-5400000">
            <a:off x="-186039" y="5405399"/>
            <a:ext cx="1367196" cy="1945474"/>
          </a:xfrm>
          <a:custGeom>
            <a:avLst/>
            <a:gdLst/>
            <a:ahLst/>
            <a:cxnLst/>
            <a:rect l="l" t="t" r="r" b="b"/>
            <a:pathLst>
              <a:path w="14659" h="20911" extrusionOk="0">
                <a:moveTo>
                  <a:pt x="10298" y="1"/>
                </a:moveTo>
                <a:cubicBezTo>
                  <a:pt x="9289" y="1"/>
                  <a:pt x="8317" y="778"/>
                  <a:pt x="8317" y="1970"/>
                </a:cubicBezTo>
                <a:cubicBezTo>
                  <a:pt x="8317" y="2433"/>
                  <a:pt x="8463" y="2872"/>
                  <a:pt x="8780" y="3238"/>
                </a:cubicBezTo>
                <a:cubicBezTo>
                  <a:pt x="10024" y="4750"/>
                  <a:pt x="10707" y="6653"/>
                  <a:pt x="10707" y="8604"/>
                </a:cubicBezTo>
                <a:cubicBezTo>
                  <a:pt x="10707" y="13365"/>
                  <a:pt x="6808" y="16991"/>
                  <a:pt x="2349" y="16991"/>
                </a:cubicBezTo>
                <a:cubicBezTo>
                  <a:pt x="1577" y="16991"/>
                  <a:pt x="788" y="16883"/>
                  <a:pt x="0" y="16652"/>
                </a:cubicBezTo>
                <a:lnTo>
                  <a:pt x="0" y="20701"/>
                </a:lnTo>
                <a:cubicBezTo>
                  <a:pt x="738" y="20837"/>
                  <a:pt x="1506" y="20911"/>
                  <a:pt x="2269" y="20911"/>
                </a:cubicBezTo>
                <a:cubicBezTo>
                  <a:pt x="2464" y="20911"/>
                  <a:pt x="2660" y="20906"/>
                  <a:pt x="2854" y="20896"/>
                </a:cubicBezTo>
                <a:cubicBezTo>
                  <a:pt x="9463" y="20652"/>
                  <a:pt x="14658" y="15213"/>
                  <a:pt x="14658" y="8604"/>
                </a:cubicBezTo>
                <a:cubicBezTo>
                  <a:pt x="14658" y="5726"/>
                  <a:pt x="13658" y="2921"/>
                  <a:pt x="11805" y="726"/>
                </a:cubicBezTo>
                <a:cubicBezTo>
                  <a:pt x="11388" y="224"/>
                  <a:pt x="10838" y="1"/>
                  <a:pt x="1029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5" name="Google Shape;225;p20"/>
          <p:cNvSpPr/>
          <p:nvPr/>
        </p:nvSpPr>
        <p:spPr>
          <a:xfrm rot="-7616796" flipH="1">
            <a:off x="476437" y="493741"/>
            <a:ext cx="244953" cy="282291"/>
          </a:xfrm>
          <a:custGeom>
            <a:avLst/>
            <a:gdLst/>
            <a:ahLst/>
            <a:cxnLst/>
            <a:rect l="l" t="t" r="r" b="b"/>
            <a:pathLst>
              <a:path w="4392" h="5074" extrusionOk="0">
                <a:moveTo>
                  <a:pt x="4391" y="1"/>
                </a:moveTo>
                <a:lnTo>
                  <a:pt x="1" y="2537"/>
                </a:lnTo>
                <a:lnTo>
                  <a:pt x="4391" y="5074"/>
                </a:lnTo>
                <a:lnTo>
                  <a:pt x="439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6" name="Google Shape;226;p20"/>
          <p:cNvSpPr/>
          <p:nvPr/>
        </p:nvSpPr>
        <p:spPr>
          <a:xfrm rot="4233853">
            <a:off x="9757171" y="-840812"/>
            <a:ext cx="3165595" cy="2951423"/>
          </a:xfrm>
          <a:custGeom>
            <a:avLst/>
            <a:gdLst/>
            <a:ahLst/>
            <a:cxnLst/>
            <a:rect l="l" t="t" r="r" b="b"/>
            <a:pathLst>
              <a:path w="29536" h="27606" extrusionOk="0">
                <a:moveTo>
                  <a:pt x="19871" y="0"/>
                </a:moveTo>
                <a:cubicBezTo>
                  <a:pt x="18317" y="0"/>
                  <a:pt x="16750" y="244"/>
                  <a:pt x="15219" y="589"/>
                </a:cubicBezTo>
                <a:cubicBezTo>
                  <a:pt x="11707" y="1369"/>
                  <a:pt x="8317" y="2662"/>
                  <a:pt x="5171" y="4418"/>
                </a:cubicBezTo>
                <a:lnTo>
                  <a:pt x="5488" y="5052"/>
                </a:lnTo>
                <a:cubicBezTo>
                  <a:pt x="1244" y="11345"/>
                  <a:pt x="0" y="19174"/>
                  <a:pt x="2024" y="26466"/>
                </a:cubicBezTo>
                <a:cubicBezTo>
                  <a:pt x="2098" y="26856"/>
                  <a:pt x="2317" y="27222"/>
                  <a:pt x="2634" y="27466"/>
                </a:cubicBezTo>
                <a:cubicBezTo>
                  <a:pt x="2785" y="27567"/>
                  <a:pt x="2961" y="27605"/>
                  <a:pt x="3147" y="27605"/>
                </a:cubicBezTo>
                <a:cubicBezTo>
                  <a:pt x="3410" y="27605"/>
                  <a:pt x="3693" y="27528"/>
                  <a:pt x="3951" y="27442"/>
                </a:cubicBezTo>
                <a:cubicBezTo>
                  <a:pt x="10146" y="25344"/>
                  <a:pt x="12951" y="17686"/>
                  <a:pt x="18951" y="15125"/>
                </a:cubicBezTo>
                <a:cubicBezTo>
                  <a:pt x="21463" y="14052"/>
                  <a:pt x="24414" y="13930"/>
                  <a:pt x="26536" y="12247"/>
                </a:cubicBezTo>
                <a:cubicBezTo>
                  <a:pt x="28731" y="10467"/>
                  <a:pt x="29536" y="7467"/>
                  <a:pt x="28512" y="4833"/>
                </a:cubicBezTo>
                <a:cubicBezTo>
                  <a:pt x="27560" y="2491"/>
                  <a:pt x="25219" y="906"/>
                  <a:pt x="22756" y="321"/>
                </a:cubicBezTo>
                <a:cubicBezTo>
                  <a:pt x="21808" y="95"/>
                  <a:pt x="20842" y="0"/>
                  <a:pt x="198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7" name="Google Shape;227;p20"/>
          <p:cNvSpPr/>
          <p:nvPr/>
        </p:nvSpPr>
        <p:spPr>
          <a:xfrm>
            <a:off x="9387419" y="-304799"/>
            <a:ext cx="2989785" cy="2552700"/>
          </a:xfrm>
          <a:custGeom>
            <a:avLst/>
            <a:gdLst/>
            <a:ahLst/>
            <a:cxnLst/>
            <a:rect l="l" t="t" r="r" b="b"/>
            <a:pathLst>
              <a:path w="89916" h="76581" extrusionOk="0">
                <a:moveTo>
                  <a:pt x="0" y="0"/>
                </a:moveTo>
                <a:cubicBezTo>
                  <a:pt x="4890" y="2794"/>
                  <a:pt x="19431" y="12002"/>
                  <a:pt x="29337" y="16764"/>
                </a:cubicBezTo>
                <a:cubicBezTo>
                  <a:pt x="39243" y="21527"/>
                  <a:pt x="51372" y="24257"/>
                  <a:pt x="59436" y="28575"/>
                </a:cubicBezTo>
                <a:cubicBezTo>
                  <a:pt x="67501" y="32893"/>
                  <a:pt x="72644" y="34671"/>
                  <a:pt x="77724" y="42672"/>
                </a:cubicBezTo>
                <a:cubicBezTo>
                  <a:pt x="82804" y="50673"/>
                  <a:pt x="87884" y="70930"/>
                  <a:pt x="89916" y="76581"/>
                </a:cubicBezTo>
              </a:path>
            </a:pathLst>
          </a:cu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Google Shape;228;p20"/>
          <p:cNvSpPr/>
          <p:nvPr/>
        </p:nvSpPr>
        <p:spPr>
          <a:xfrm>
            <a:off x="9450763" y="-50799"/>
            <a:ext cx="2799756" cy="2197100"/>
          </a:xfrm>
          <a:custGeom>
            <a:avLst/>
            <a:gdLst/>
            <a:ahLst/>
            <a:cxnLst/>
            <a:rect l="l" t="t" r="r" b="b"/>
            <a:pathLst>
              <a:path w="84201" h="65913" extrusionOk="0">
                <a:moveTo>
                  <a:pt x="0" y="0"/>
                </a:moveTo>
                <a:cubicBezTo>
                  <a:pt x="3429" y="1588"/>
                  <a:pt x="11684" y="5779"/>
                  <a:pt x="20574" y="9525"/>
                </a:cubicBezTo>
                <a:cubicBezTo>
                  <a:pt x="29464" y="13272"/>
                  <a:pt x="45593" y="18733"/>
                  <a:pt x="53340" y="22479"/>
                </a:cubicBezTo>
                <a:cubicBezTo>
                  <a:pt x="61087" y="26226"/>
                  <a:pt x="62802" y="27051"/>
                  <a:pt x="67056" y="32004"/>
                </a:cubicBezTo>
                <a:cubicBezTo>
                  <a:pt x="71311" y="36957"/>
                  <a:pt x="76010" y="46546"/>
                  <a:pt x="78867" y="52197"/>
                </a:cubicBezTo>
                <a:cubicBezTo>
                  <a:pt x="81725" y="57849"/>
                  <a:pt x="83312" y="63627"/>
                  <a:pt x="84201" y="65913"/>
                </a:cubicBezTo>
              </a:path>
            </a:pathLst>
          </a:cu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66873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1"/>
          <p:cNvSpPr txBox="1">
            <a:spLocks noGrp="1"/>
          </p:cNvSpPr>
          <p:nvPr>
            <p:ph type="title"/>
          </p:nvPr>
        </p:nvSpPr>
        <p:spPr>
          <a:xfrm>
            <a:off x="948614" y="466692"/>
            <a:ext cx="10252174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4256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31" name="Google Shape;231;p21"/>
          <p:cNvSpPr/>
          <p:nvPr/>
        </p:nvSpPr>
        <p:spPr>
          <a:xfrm rot="9358767">
            <a:off x="316258" y="6160430"/>
            <a:ext cx="244350" cy="282993"/>
          </a:xfrm>
          <a:custGeom>
            <a:avLst/>
            <a:gdLst/>
            <a:ahLst/>
            <a:cxnLst/>
            <a:rect l="l" t="t" r="r" b="b"/>
            <a:pathLst>
              <a:path w="4392" h="5074" extrusionOk="0">
                <a:moveTo>
                  <a:pt x="4391" y="1"/>
                </a:moveTo>
                <a:lnTo>
                  <a:pt x="1" y="2537"/>
                </a:lnTo>
                <a:lnTo>
                  <a:pt x="4391" y="5074"/>
                </a:lnTo>
                <a:lnTo>
                  <a:pt x="439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2" name="Google Shape;232;p21"/>
          <p:cNvSpPr/>
          <p:nvPr/>
        </p:nvSpPr>
        <p:spPr>
          <a:xfrm rot="7616796">
            <a:off x="11350951" y="493741"/>
            <a:ext cx="244953" cy="282291"/>
          </a:xfrm>
          <a:custGeom>
            <a:avLst/>
            <a:gdLst/>
            <a:ahLst/>
            <a:cxnLst/>
            <a:rect l="l" t="t" r="r" b="b"/>
            <a:pathLst>
              <a:path w="4392" h="5074" extrusionOk="0">
                <a:moveTo>
                  <a:pt x="4391" y="1"/>
                </a:moveTo>
                <a:lnTo>
                  <a:pt x="1" y="2537"/>
                </a:lnTo>
                <a:lnTo>
                  <a:pt x="4391" y="5074"/>
                </a:lnTo>
                <a:lnTo>
                  <a:pt x="439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3" name="Google Shape;233;p21"/>
          <p:cNvSpPr/>
          <p:nvPr/>
        </p:nvSpPr>
        <p:spPr>
          <a:xfrm rot="-4233853" flipH="1">
            <a:off x="-850426" y="-840812"/>
            <a:ext cx="3165595" cy="2951423"/>
          </a:xfrm>
          <a:custGeom>
            <a:avLst/>
            <a:gdLst/>
            <a:ahLst/>
            <a:cxnLst/>
            <a:rect l="l" t="t" r="r" b="b"/>
            <a:pathLst>
              <a:path w="29536" h="27606" extrusionOk="0">
                <a:moveTo>
                  <a:pt x="19871" y="0"/>
                </a:moveTo>
                <a:cubicBezTo>
                  <a:pt x="18317" y="0"/>
                  <a:pt x="16750" y="244"/>
                  <a:pt x="15219" y="589"/>
                </a:cubicBezTo>
                <a:cubicBezTo>
                  <a:pt x="11707" y="1369"/>
                  <a:pt x="8317" y="2662"/>
                  <a:pt x="5171" y="4418"/>
                </a:cubicBezTo>
                <a:lnTo>
                  <a:pt x="5488" y="5052"/>
                </a:lnTo>
                <a:cubicBezTo>
                  <a:pt x="1244" y="11345"/>
                  <a:pt x="0" y="19174"/>
                  <a:pt x="2024" y="26466"/>
                </a:cubicBezTo>
                <a:cubicBezTo>
                  <a:pt x="2098" y="26856"/>
                  <a:pt x="2317" y="27222"/>
                  <a:pt x="2634" y="27466"/>
                </a:cubicBezTo>
                <a:cubicBezTo>
                  <a:pt x="2785" y="27567"/>
                  <a:pt x="2961" y="27605"/>
                  <a:pt x="3147" y="27605"/>
                </a:cubicBezTo>
                <a:cubicBezTo>
                  <a:pt x="3410" y="27605"/>
                  <a:pt x="3693" y="27528"/>
                  <a:pt x="3951" y="27442"/>
                </a:cubicBezTo>
                <a:cubicBezTo>
                  <a:pt x="10146" y="25344"/>
                  <a:pt x="12951" y="17686"/>
                  <a:pt x="18951" y="15125"/>
                </a:cubicBezTo>
                <a:cubicBezTo>
                  <a:pt x="21463" y="14052"/>
                  <a:pt x="24414" y="13930"/>
                  <a:pt x="26536" y="12247"/>
                </a:cubicBezTo>
                <a:cubicBezTo>
                  <a:pt x="28731" y="10467"/>
                  <a:pt x="29536" y="7467"/>
                  <a:pt x="28512" y="4833"/>
                </a:cubicBezTo>
                <a:cubicBezTo>
                  <a:pt x="27560" y="2491"/>
                  <a:pt x="25219" y="906"/>
                  <a:pt x="22756" y="321"/>
                </a:cubicBezTo>
                <a:cubicBezTo>
                  <a:pt x="21808" y="95"/>
                  <a:pt x="20842" y="0"/>
                  <a:pt x="1987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4" name="Google Shape;234;p21"/>
          <p:cNvSpPr/>
          <p:nvPr/>
        </p:nvSpPr>
        <p:spPr>
          <a:xfrm flipH="1">
            <a:off x="-304864" y="-304799"/>
            <a:ext cx="2989785" cy="2552700"/>
          </a:xfrm>
          <a:custGeom>
            <a:avLst/>
            <a:gdLst/>
            <a:ahLst/>
            <a:cxnLst/>
            <a:rect l="l" t="t" r="r" b="b"/>
            <a:pathLst>
              <a:path w="89916" h="76581" extrusionOk="0">
                <a:moveTo>
                  <a:pt x="0" y="0"/>
                </a:moveTo>
                <a:cubicBezTo>
                  <a:pt x="4890" y="2794"/>
                  <a:pt x="19431" y="12002"/>
                  <a:pt x="29337" y="16764"/>
                </a:cubicBezTo>
                <a:cubicBezTo>
                  <a:pt x="39243" y="21527"/>
                  <a:pt x="51372" y="24257"/>
                  <a:pt x="59436" y="28575"/>
                </a:cubicBezTo>
                <a:cubicBezTo>
                  <a:pt x="67501" y="32893"/>
                  <a:pt x="72644" y="34671"/>
                  <a:pt x="77724" y="42672"/>
                </a:cubicBezTo>
                <a:cubicBezTo>
                  <a:pt x="82804" y="50673"/>
                  <a:pt x="87884" y="70930"/>
                  <a:pt x="89916" y="76581"/>
                </a:cubicBezTo>
              </a:path>
            </a:pathLst>
          </a:cu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5" name="Google Shape;235;p21"/>
          <p:cNvSpPr/>
          <p:nvPr/>
        </p:nvSpPr>
        <p:spPr>
          <a:xfrm flipH="1">
            <a:off x="-178177" y="-50799"/>
            <a:ext cx="2799756" cy="2197100"/>
          </a:xfrm>
          <a:custGeom>
            <a:avLst/>
            <a:gdLst/>
            <a:ahLst/>
            <a:cxnLst/>
            <a:rect l="l" t="t" r="r" b="b"/>
            <a:pathLst>
              <a:path w="84201" h="65913" extrusionOk="0">
                <a:moveTo>
                  <a:pt x="0" y="0"/>
                </a:moveTo>
                <a:cubicBezTo>
                  <a:pt x="3429" y="1588"/>
                  <a:pt x="11684" y="5779"/>
                  <a:pt x="20574" y="9525"/>
                </a:cubicBezTo>
                <a:cubicBezTo>
                  <a:pt x="29464" y="13272"/>
                  <a:pt x="45593" y="18733"/>
                  <a:pt x="53340" y="22479"/>
                </a:cubicBezTo>
                <a:cubicBezTo>
                  <a:pt x="61087" y="26226"/>
                  <a:pt x="62802" y="27051"/>
                  <a:pt x="67056" y="32004"/>
                </a:cubicBezTo>
                <a:cubicBezTo>
                  <a:pt x="71311" y="36957"/>
                  <a:pt x="76010" y="46546"/>
                  <a:pt x="78867" y="52197"/>
                </a:cubicBezTo>
                <a:cubicBezTo>
                  <a:pt x="81725" y="57849"/>
                  <a:pt x="83312" y="63627"/>
                  <a:pt x="84201" y="65913"/>
                </a:cubicBezTo>
              </a:path>
            </a:pathLst>
          </a:cu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6" name="Google Shape;236;p21"/>
          <p:cNvSpPr/>
          <p:nvPr/>
        </p:nvSpPr>
        <p:spPr>
          <a:xfrm rot="5400000">
            <a:off x="11043900" y="5687582"/>
            <a:ext cx="1365777" cy="398961"/>
          </a:xfrm>
          <a:custGeom>
            <a:avLst/>
            <a:gdLst/>
            <a:ahLst/>
            <a:cxnLst/>
            <a:rect l="l" t="t" r="r" b="b"/>
            <a:pathLst>
              <a:path w="24488" h="7171" extrusionOk="0">
                <a:moveTo>
                  <a:pt x="1537" y="0"/>
                </a:moveTo>
                <a:cubicBezTo>
                  <a:pt x="0" y="0"/>
                  <a:pt x="0" y="2293"/>
                  <a:pt x="1537" y="2293"/>
                </a:cubicBezTo>
                <a:cubicBezTo>
                  <a:pt x="1854" y="2293"/>
                  <a:pt x="2342" y="3439"/>
                  <a:pt x="2610" y="4049"/>
                </a:cubicBezTo>
                <a:cubicBezTo>
                  <a:pt x="3220" y="5439"/>
                  <a:pt x="4000" y="7171"/>
                  <a:pt x="5805" y="7171"/>
                </a:cubicBezTo>
                <a:cubicBezTo>
                  <a:pt x="7634" y="7171"/>
                  <a:pt x="8391" y="5439"/>
                  <a:pt x="9000" y="4049"/>
                </a:cubicBezTo>
                <a:cubicBezTo>
                  <a:pt x="9269" y="3439"/>
                  <a:pt x="9781" y="2293"/>
                  <a:pt x="10098" y="2293"/>
                </a:cubicBezTo>
                <a:cubicBezTo>
                  <a:pt x="10415" y="2293"/>
                  <a:pt x="10927" y="3439"/>
                  <a:pt x="11195" y="4049"/>
                </a:cubicBezTo>
                <a:cubicBezTo>
                  <a:pt x="11805" y="5439"/>
                  <a:pt x="12561" y="7171"/>
                  <a:pt x="14390" y="7171"/>
                </a:cubicBezTo>
                <a:cubicBezTo>
                  <a:pt x="16220" y="7171"/>
                  <a:pt x="16976" y="5439"/>
                  <a:pt x="17585" y="4049"/>
                </a:cubicBezTo>
                <a:cubicBezTo>
                  <a:pt x="17854" y="3439"/>
                  <a:pt x="18342" y="2293"/>
                  <a:pt x="18683" y="2293"/>
                </a:cubicBezTo>
                <a:cubicBezTo>
                  <a:pt x="19000" y="2293"/>
                  <a:pt x="19488" y="3439"/>
                  <a:pt x="19756" y="4049"/>
                </a:cubicBezTo>
                <a:cubicBezTo>
                  <a:pt x="20366" y="5439"/>
                  <a:pt x="21122" y="7171"/>
                  <a:pt x="22951" y="7171"/>
                </a:cubicBezTo>
                <a:cubicBezTo>
                  <a:pt x="24488" y="7171"/>
                  <a:pt x="24488" y="4878"/>
                  <a:pt x="22951" y="4878"/>
                </a:cubicBezTo>
                <a:cubicBezTo>
                  <a:pt x="22634" y="4878"/>
                  <a:pt x="22146" y="3732"/>
                  <a:pt x="21878" y="3122"/>
                </a:cubicBezTo>
                <a:cubicBezTo>
                  <a:pt x="21268" y="1732"/>
                  <a:pt x="20488" y="0"/>
                  <a:pt x="18683" y="0"/>
                </a:cubicBezTo>
                <a:cubicBezTo>
                  <a:pt x="16854" y="0"/>
                  <a:pt x="16098" y="1732"/>
                  <a:pt x="15488" y="3122"/>
                </a:cubicBezTo>
                <a:cubicBezTo>
                  <a:pt x="15220" y="3732"/>
                  <a:pt x="14707" y="4878"/>
                  <a:pt x="14390" y="4878"/>
                </a:cubicBezTo>
                <a:cubicBezTo>
                  <a:pt x="14073" y="4878"/>
                  <a:pt x="13561" y="3732"/>
                  <a:pt x="13293" y="3122"/>
                </a:cubicBezTo>
                <a:cubicBezTo>
                  <a:pt x="12683" y="1732"/>
                  <a:pt x="11927" y="0"/>
                  <a:pt x="10098" y="0"/>
                </a:cubicBezTo>
                <a:cubicBezTo>
                  <a:pt x="8269" y="0"/>
                  <a:pt x="7512" y="1732"/>
                  <a:pt x="6903" y="3122"/>
                </a:cubicBezTo>
                <a:cubicBezTo>
                  <a:pt x="6634" y="3732"/>
                  <a:pt x="6147" y="4878"/>
                  <a:pt x="5805" y="4878"/>
                </a:cubicBezTo>
                <a:cubicBezTo>
                  <a:pt x="5488" y="4878"/>
                  <a:pt x="5000" y="3732"/>
                  <a:pt x="4732" y="3122"/>
                </a:cubicBezTo>
                <a:cubicBezTo>
                  <a:pt x="4122" y="1732"/>
                  <a:pt x="3366" y="0"/>
                  <a:pt x="1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722333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4"/>
          <p:cNvSpPr/>
          <p:nvPr/>
        </p:nvSpPr>
        <p:spPr>
          <a:xfrm rot="-1487943" flipH="1">
            <a:off x="462434" y="4762180"/>
            <a:ext cx="1671782" cy="1567616"/>
          </a:xfrm>
          <a:custGeom>
            <a:avLst/>
            <a:gdLst/>
            <a:ahLst/>
            <a:cxnLst/>
            <a:rect l="l" t="t" r="r" b="b"/>
            <a:pathLst>
              <a:path w="30049" h="28107" extrusionOk="0">
                <a:moveTo>
                  <a:pt x="10268" y="0"/>
                </a:moveTo>
                <a:cubicBezTo>
                  <a:pt x="10268" y="0"/>
                  <a:pt x="11927" y="7658"/>
                  <a:pt x="11195" y="7829"/>
                </a:cubicBezTo>
                <a:cubicBezTo>
                  <a:pt x="11154" y="7837"/>
                  <a:pt x="11114" y="7841"/>
                  <a:pt x="11076" y="7841"/>
                </a:cubicBezTo>
                <a:cubicBezTo>
                  <a:pt x="9980" y="7841"/>
                  <a:pt x="10374" y="4524"/>
                  <a:pt x="9902" y="3439"/>
                </a:cubicBezTo>
                <a:cubicBezTo>
                  <a:pt x="9496" y="2504"/>
                  <a:pt x="8920" y="264"/>
                  <a:pt x="7031" y="264"/>
                </a:cubicBezTo>
                <a:cubicBezTo>
                  <a:pt x="6653" y="264"/>
                  <a:pt x="6223" y="354"/>
                  <a:pt x="5732" y="561"/>
                </a:cubicBezTo>
                <a:cubicBezTo>
                  <a:pt x="5732" y="561"/>
                  <a:pt x="9659" y="6293"/>
                  <a:pt x="8366" y="6415"/>
                </a:cubicBezTo>
                <a:cubicBezTo>
                  <a:pt x="8343" y="6417"/>
                  <a:pt x="8321" y="6418"/>
                  <a:pt x="8298" y="6418"/>
                </a:cubicBezTo>
                <a:cubicBezTo>
                  <a:pt x="7034" y="6418"/>
                  <a:pt x="5933" y="2433"/>
                  <a:pt x="4878" y="2098"/>
                </a:cubicBezTo>
                <a:cubicBezTo>
                  <a:pt x="4775" y="2062"/>
                  <a:pt x="4658" y="2046"/>
                  <a:pt x="4531" y="2046"/>
                </a:cubicBezTo>
                <a:cubicBezTo>
                  <a:pt x="3348" y="2046"/>
                  <a:pt x="1297" y="3446"/>
                  <a:pt x="878" y="3512"/>
                </a:cubicBezTo>
                <a:cubicBezTo>
                  <a:pt x="878" y="3512"/>
                  <a:pt x="73" y="7122"/>
                  <a:pt x="244" y="7390"/>
                </a:cubicBezTo>
                <a:cubicBezTo>
                  <a:pt x="415" y="7634"/>
                  <a:pt x="5049" y="8439"/>
                  <a:pt x="5244" y="9000"/>
                </a:cubicBezTo>
                <a:cubicBezTo>
                  <a:pt x="5290" y="9131"/>
                  <a:pt x="5058" y="9184"/>
                  <a:pt x="4668" y="9184"/>
                </a:cubicBezTo>
                <a:cubicBezTo>
                  <a:pt x="3397" y="9184"/>
                  <a:pt x="448" y="8626"/>
                  <a:pt x="0" y="8439"/>
                </a:cubicBezTo>
                <a:lnTo>
                  <a:pt x="0" y="8439"/>
                </a:lnTo>
                <a:cubicBezTo>
                  <a:pt x="0" y="8439"/>
                  <a:pt x="220" y="11000"/>
                  <a:pt x="1488" y="11707"/>
                </a:cubicBezTo>
                <a:cubicBezTo>
                  <a:pt x="2057" y="12031"/>
                  <a:pt x="3178" y="12058"/>
                  <a:pt x="4226" y="12058"/>
                </a:cubicBezTo>
                <a:cubicBezTo>
                  <a:pt x="4440" y="12058"/>
                  <a:pt x="4652" y="12057"/>
                  <a:pt x="4855" y="12057"/>
                </a:cubicBezTo>
                <a:cubicBezTo>
                  <a:pt x="5829" y="12057"/>
                  <a:pt x="6610" y="12084"/>
                  <a:pt x="6610" y="12390"/>
                </a:cubicBezTo>
                <a:cubicBezTo>
                  <a:pt x="6610" y="12702"/>
                  <a:pt x="5182" y="12784"/>
                  <a:pt x="3678" y="12784"/>
                </a:cubicBezTo>
                <a:cubicBezTo>
                  <a:pt x="2008" y="12784"/>
                  <a:pt x="244" y="12683"/>
                  <a:pt x="244" y="12683"/>
                </a:cubicBezTo>
                <a:lnTo>
                  <a:pt x="244" y="12683"/>
                </a:lnTo>
                <a:cubicBezTo>
                  <a:pt x="244" y="12683"/>
                  <a:pt x="1269" y="15561"/>
                  <a:pt x="1512" y="15878"/>
                </a:cubicBezTo>
                <a:cubicBezTo>
                  <a:pt x="1538" y="15908"/>
                  <a:pt x="1631" y="15921"/>
                  <a:pt x="1779" y="15921"/>
                </a:cubicBezTo>
                <a:cubicBezTo>
                  <a:pt x="2893" y="15921"/>
                  <a:pt x="7105" y="15164"/>
                  <a:pt x="8873" y="15164"/>
                </a:cubicBezTo>
                <a:cubicBezTo>
                  <a:pt x="9329" y="15164"/>
                  <a:pt x="9622" y="15215"/>
                  <a:pt x="9659" y="15341"/>
                </a:cubicBezTo>
                <a:cubicBezTo>
                  <a:pt x="9854" y="16000"/>
                  <a:pt x="1390" y="16853"/>
                  <a:pt x="1390" y="16853"/>
                </a:cubicBezTo>
                <a:cubicBezTo>
                  <a:pt x="1390" y="16853"/>
                  <a:pt x="2586" y="19268"/>
                  <a:pt x="3537" y="19805"/>
                </a:cubicBezTo>
                <a:cubicBezTo>
                  <a:pt x="3650" y="19868"/>
                  <a:pt x="3840" y="19896"/>
                  <a:pt x="4088" y="19896"/>
                </a:cubicBezTo>
                <a:cubicBezTo>
                  <a:pt x="5688" y="19896"/>
                  <a:pt x="9693" y="18745"/>
                  <a:pt x="10873" y="18745"/>
                </a:cubicBezTo>
                <a:cubicBezTo>
                  <a:pt x="11049" y="18745"/>
                  <a:pt x="11162" y="18771"/>
                  <a:pt x="11195" y="18829"/>
                </a:cubicBezTo>
                <a:cubicBezTo>
                  <a:pt x="11805" y="19853"/>
                  <a:pt x="4268" y="21804"/>
                  <a:pt x="4268" y="21804"/>
                </a:cubicBezTo>
                <a:cubicBezTo>
                  <a:pt x="4268" y="21804"/>
                  <a:pt x="6528" y="24968"/>
                  <a:pt x="7631" y="24968"/>
                </a:cubicBezTo>
                <a:cubicBezTo>
                  <a:pt x="7702" y="24968"/>
                  <a:pt x="7769" y="24954"/>
                  <a:pt x="7829" y="24926"/>
                </a:cubicBezTo>
                <a:cubicBezTo>
                  <a:pt x="8745" y="24480"/>
                  <a:pt x="13363" y="20904"/>
                  <a:pt x="14565" y="20904"/>
                </a:cubicBezTo>
                <a:cubicBezTo>
                  <a:pt x="14676" y="20904"/>
                  <a:pt x="14758" y="20934"/>
                  <a:pt x="14805" y="21000"/>
                </a:cubicBezTo>
                <a:cubicBezTo>
                  <a:pt x="15146" y="21487"/>
                  <a:pt x="8415" y="26073"/>
                  <a:pt x="8415" y="26073"/>
                </a:cubicBezTo>
                <a:cubicBezTo>
                  <a:pt x="8415" y="26073"/>
                  <a:pt x="10457" y="27805"/>
                  <a:pt x="12028" y="27805"/>
                </a:cubicBezTo>
                <a:cubicBezTo>
                  <a:pt x="12376" y="27805"/>
                  <a:pt x="12701" y="27720"/>
                  <a:pt x="12976" y="27512"/>
                </a:cubicBezTo>
                <a:cubicBezTo>
                  <a:pt x="14388" y="26400"/>
                  <a:pt x="17076" y="23068"/>
                  <a:pt x="17636" y="23068"/>
                </a:cubicBezTo>
                <a:cubicBezTo>
                  <a:pt x="17666" y="23068"/>
                  <a:pt x="17690" y="23077"/>
                  <a:pt x="17707" y="23097"/>
                </a:cubicBezTo>
                <a:cubicBezTo>
                  <a:pt x="18049" y="23487"/>
                  <a:pt x="14268" y="27853"/>
                  <a:pt x="14268" y="27853"/>
                </a:cubicBezTo>
                <a:cubicBezTo>
                  <a:pt x="14268" y="27853"/>
                  <a:pt x="15410" y="28107"/>
                  <a:pt x="16799" y="28107"/>
                </a:cubicBezTo>
                <a:cubicBezTo>
                  <a:pt x="18266" y="28107"/>
                  <a:pt x="20010" y="27823"/>
                  <a:pt x="20975" y="26658"/>
                </a:cubicBezTo>
                <a:cubicBezTo>
                  <a:pt x="22878" y="24365"/>
                  <a:pt x="21585" y="19487"/>
                  <a:pt x="21585" y="19487"/>
                </a:cubicBezTo>
                <a:cubicBezTo>
                  <a:pt x="21585" y="19487"/>
                  <a:pt x="27439" y="19487"/>
                  <a:pt x="28219" y="18414"/>
                </a:cubicBezTo>
                <a:cubicBezTo>
                  <a:pt x="28975" y="17317"/>
                  <a:pt x="30048" y="12512"/>
                  <a:pt x="28561" y="10024"/>
                </a:cubicBezTo>
                <a:lnTo>
                  <a:pt x="28561" y="10024"/>
                </a:lnTo>
                <a:cubicBezTo>
                  <a:pt x="28560" y="10025"/>
                  <a:pt x="25973" y="14119"/>
                  <a:pt x="25099" y="14119"/>
                </a:cubicBezTo>
                <a:cubicBezTo>
                  <a:pt x="25063" y="14119"/>
                  <a:pt x="25030" y="14112"/>
                  <a:pt x="25000" y="14097"/>
                </a:cubicBezTo>
                <a:cubicBezTo>
                  <a:pt x="24219" y="13731"/>
                  <a:pt x="28463" y="9366"/>
                  <a:pt x="26951" y="7146"/>
                </a:cubicBezTo>
                <a:cubicBezTo>
                  <a:pt x="25439" y="4951"/>
                  <a:pt x="24609" y="4317"/>
                  <a:pt x="24609" y="4317"/>
                </a:cubicBezTo>
                <a:cubicBezTo>
                  <a:pt x="24609" y="4317"/>
                  <a:pt x="22927" y="12660"/>
                  <a:pt x="21470" y="12660"/>
                </a:cubicBezTo>
                <a:cubicBezTo>
                  <a:pt x="21460" y="12660"/>
                  <a:pt x="21449" y="12659"/>
                  <a:pt x="21439" y="12658"/>
                </a:cubicBezTo>
                <a:cubicBezTo>
                  <a:pt x="20219" y="12561"/>
                  <a:pt x="23902" y="7439"/>
                  <a:pt x="23634" y="6024"/>
                </a:cubicBezTo>
                <a:cubicBezTo>
                  <a:pt x="23366" y="4610"/>
                  <a:pt x="21975" y="2805"/>
                  <a:pt x="20317" y="2122"/>
                </a:cubicBezTo>
                <a:cubicBezTo>
                  <a:pt x="20317" y="2122"/>
                  <a:pt x="19439" y="10805"/>
                  <a:pt x="18341" y="11024"/>
                </a:cubicBezTo>
                <a:cubicBezTo>
                  <a:pt x="18327" y="11027"/>
                  <a:pt x="18314" y="11028"/>
                  <a:pt x="18301" y="11028"/>
                </a:cubicBezTo>
                <a:cubicBezTo>
                  <a:pt x="17608" y="11028"/>
                  <a:pt x="18225" y="7237"/>
                  <a:pt x="18512" y="5561"/>
                </a:cubicBezTo>
                <a:cubicBezTo>
                  <a:pt x="18805" y="3854"/>
                  <a:pt x="18975" y="2512"/>
                  <a:pt x="18414" y="2049"/>
                </a:cubicBezTo>
                <a:cubicBezTo>
                  <a:pt x="17854" y="1561"/>
                  <a:pt x="15293" y="683"/>
                  <a:pt x="15293" y="683"/>
                </a:cubicBezTo>
                <a:lnTo>
                  <a:pt x="15293" y="683"/>
                </a:lnTo>
                <a:cubicBezTo>
                  <a:pt x="15293" y="683"/>
                  <a:pt x="15555" y="8442"/>
                  <a:pt x="14191" y="8442"/>
                </a:cubicBezTo>
                <a:cubicBezTo>
                  <a:pt x="14176" y="8442"/>
                  <a:pt x="14161" y="8441"/>
                  <a:pt x="14146" y="8439"/>
                </a:cubicBezTo>
                <a:cubicBezTo>
                  <a:pt x="13317" y="8341"/>
                  <a:pt x="14610" y="4805"/>
                  <a:pt x="14439" y="3781"/>
                </a:cubicBezTo>
                <a:cubicBezTo>
                  <a:pt x="14268" y="2732"/>
                  <a:pt x="14317" y="1098"/>
                  <a:pt x="13390" y="683"/>
                </a:cubicBezTo>
                <a:cubicBezTo>
                  <a:pt x="12488" y="293"/>
                  <a:pt x="10269" y="0"/>
                  <a:pt x="1026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6" name="Google Shape;416;p34"/>
          <p:cNvSpPr/>
          <p:nvPr/>
        </p:nvSpPr>
        <p:spPr>
          <a:xfrm rot="9063269" flipH="1">
            <a:off x="-355472" y="4141961"/>
            <a:ext cx="2431680" cy="4216788"/>
          </a:xfrm>
          <a:custGeom>
            <a:avLst/>
            <a:gdLst/>
            <a:ahLst/>
            <a:cxnLst/>
            <a:rect l="l" t="t" r="r" b="b"/>
            <a:pathLst>
              <a:path w="43707" h="75605" extrusionOk="0">
                <a:moveTo>
                  <a:pt x="16736" y="0"/>
                </a:moveTo>
                <a:cubicBezTo>
                  <a:pt x="15110" y="0"/>
                  <a:pt x="13490" y="175"/>
                  <a:pt x="11902" y="564"/>
                </a:cubicBezTo>
                <a:cubicBezTo>
                  <a:pt x="7317" y="1661"/>
                  <a:pt x="3049" y="4734"/>
                  <a:pt x="1244" y="9100"/>
                </a:cubicBezTo>
                <a:cubicBezTo>
                  <a:pt x="49" y="12027"/>
                  <a:pt x="0" y="15319"/>
                  <a:pt x="0" y="18514"/>
                </a:cubicBezTo>
                <a:cubicBezTo>
                  <a:pt x="0" y="27929"/>
                  <a:pt x="220" y="37343"/>
                  <a:pt x="634" y="46758"/>
                </a:cubicBezTo>
                <a:cubicBezTo>
                  <a:pt x="1073" y="56294"/>
                  <a:pt x="1854" y="66245"/>
                  <a:pt x="6951" y="74293"/>
                </a:cubicBezTo>
                <a:cubicBezTo>
                  <a:pt x="7293" y="74806"/>
                  <a:pt x="7683" y="75342"/>
                  <a:pt x="8244" y="75513"/>
                </a:cubicBezTo>
                <a:cubicBezTo>
                  <a:pt x="8463" y="75574"/>
                  <a:pt x="8683" y="75604"/>
                  <a:pt x="8899" y="75604"/>
                </a:cubicBezTo>
                <a:cubicBezTo>
                  <a:pt x="9116" y="75604"/>
                  <a:pt x="9329" y="75574"/>
                  <a:pt x="9536" y="75513"/>
                </a:cubicBezTo>
                <a:cubicBezTo>
                  <a:pt x="17317" y="74001"/>
                  <a:pt x="23560" y="66659"/>
                  <a:pt x="23804" y="58733"/>
                </a:cubicBezTo>
                <a:cubicBezTo>
                  <a:pt x="23951" y="54294"/>
                  <a:pt x="22439" y="49489"/>
                  <a:pt x="24560" y="45562"/>
                </a:cubicBezTo>
                <a:cubicBezTo>
                  <a:pt x="26121" y="42636"/>
                  <a:pt x="29292" y="41002"/>
                  <a:pt x="31951" y="39002"/>
                </a:cubicBezTo>
                <a:cubicBezTo>
                  <a:pt x="39731" y="33148"/>
                  <a:pt x="43706" y="22661"/>
                  <a:pt x="41755" y="13149"/>
                </a:cubicBezTo>
                <a:lnTo>
                  <a:pt x="42389" y="12441"/>
                </a:lnTo>
                <a:cubicBezTo>
                  <a:pt x="37877" y="7466"/>
                  <a:pt x="32194" y="3734"/>
                  <a:pt x="25829" y="1612"/>
                </a:cubicBezTo>
                <a:cubicBezTo>
                  <a:pt x="22895" y="624"/>
                  <a:pt x="19805" y="0"/>
                  <a:pt x="167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7" name="Google Shape;417;p34"/>
          <p:cNvSpPr/>
          <p:nvPr/>
        </p:nvSpPr>
        <p:spPr>
          <a:xfrm rot="4132970" flipH="1">
            <a:off x="-1006901" y="5618772"/>
            <a:ext cx="5120037" cy="2203608"/>
          </a:xfrm>
          <a:custGeom>
            <a:avLst/>
            <a:gdLst/>
            <a:ahLst/>
            <a:cxnLst/>
            <a:rect l="l" t="t" r="r" b="b"/>
            <a:pathLst>
              <a:path w="91803" h="39609" fill="none" extrusionOk="0">
                <a:moveTo>
                  <a:pt x="0" y="0"/>
                </a:moveTo>
                <a:cubicBezTo>
                  <a:pt x="634" y="8244"/>
                  <a:pt x="8829" y="14000"/>
                  <a:pt x="16927" y="15609"/>
                </a:cubicBezTo>
                <a:cubicBezTo>
                  <a:pt x="25024" y="17243"/>
                  <a:pt x="33390" y="15926"/>
                  <a:pt x="41633" y="16439"/>
                </a:cubicBezTo>
                <a:cubicBezTo>
                  <a:pt x="46560" y="16731"/>
                  <a:pt x="51828" y="17926"/>
                  <a:pt x="55121" y="21609"/>
                </a:cubicBezTo>
                <a:cubicBezTo>
                  <a:pt x="58194" y="25024"/>
                  <a:pt x="59194" y="30194"/>
                  <a:pt x="62999" y="32780"/>
                </a:cubicBezTo>
                <a:cubicBezTo>
                  <a:pt x="67047" y="35560"/>
                  <a:pt x="72462" y="34243"/>
                  <a:pt x="77389" y="34341"/>
                </a:cubicBezTo>
                <a:cubicBezTo>
                  <a:pt x="82632" y="34438"/>
                  <a:pt x="87706" y="36292"/>
                  <a:pt x="91803" y="39609"/>
                </a:cubicBezTo>
              </a:path>
            </a:pathLst>
          </a:custGeom>
          <a:noFill/>
          <a:ln w="19050" cap="flat" cmpd="sng">
            <a:solidFill>
              <a:schemeClr val="accent4"/>
            </a:solidFill>
            <a:prstDash val="solid"/>
            <a:miter lim="24389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8" name="Google Shape;418;p34"/>
          <p:cNvSpPr/>
          <p:nvPr/>
        </p:nvSpPr>
        <p:spPr>
          <a:xfrm rot="4132970" flipH="1">
            <a:off x="-846379" y="5412637"/>
            <a:ext cx="5120037" cy="2203608"/>
          </a:xfrm>
          <a:custGeom>
            <a:avLst/>
            <a:gdLst/>
            <a:ahLst/>
            <a:cxnLst/>
            <a:rect l="l" t="t" r="r" b="b"/>
            <a:pathLst>
              <a:path w="91803" h="39609" fill="none" extrusionOk="0">
                <a:moveTo>
                  <a:pt x="0" y="0"/>
                </a:moveTo>
                <a:cubicBezTo>
                  <a:pt x="634" y="8244"/>
                  <a:pt x="8829" y="14000"/>
                  <a:pt x="16927" y="15609"/>
                </a:cubicBezTo>
                <a:cubicBezTo>
                  <a:pt x="25024" y="17243"/>
                  <a:pt x="33390" y="15926"/>
                  <a:pt x="41633" y="16439"/>
                </a:cubicBezTo>
                <a:cubicBezTo>
                  <a:pt x="46560" y="16731"/>
                  <a:pt x="51828" y="17926"/>
                  <a:pt x="55121" y="21609"/>
                </a:cubicBezTo>
                <a:cubicBezTo>
                  <a:pt x="58194" y="25024"/>
                  <a:pt x="59194" y="30194"/>
                  <a:pt x="62999" y="32780"/>
                </a:cubicBezTo>
                <a:cubicBezTo>
                  <a:pt x="67047" y="35560"/>
                  <a:pt x="72462" y="34243"/>
                  <a:pt x="77389" y="34341"/>
                </a:cubicBezTo>
                <a:cubicBezTo>
                  <a:pt x="82632" y="34438"/>
                  <a:pt x="87706" y="36292"/>
                  <a:pt x="91803" y="39609"/>
                </a:cubicBezTo>
              </a:path>
            </a:pathLst>
          </a:custGeom>
          <a:noFill/>
          <a:ln w="19050" cap="flat" cmpd="sng">
            <a:solidFill>
              <a:schemeClr val="accent4"/>
            </a:solidFill>
            <a:prstDash val="solid"/>
            <a:miter lim="24389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9" name="Google Shape;419;p34"/>
          <p:cNvSpPr/>
          <p:nvPr/>
        </p:nvSpPr>
        <p:spPr>
          <a:xfrm rot="5400000">
            <a:off x="10945578" y="777016"/>
            <a:ext cx="1365777" cy="398961"/>
          </a:xfrm>
          <a:custGeom>
            <a:avLst/>
            <a:gdLst/>
            <a:ahLst/>
            <a:cxnLst/>
            <a:rect l="l" t="t" r="r" b="b"/>
            <a:pathLst>
              <a:path w="24488" h="7171" extrusionOk="0">
                <a:moveTo>
                  <a:pt x="1537" y="0"/>
                </a:moveTo>
                <a:cubicBezTo>
                  <a:pt x="0" y="0"/>
                  <a:pt x="0" y="2293"/>
                  <a:pt x="1537" y="2293"/>
                </a:cubicBezTo>
                <a:cubicBezTo>
                  <a:pt x="1854" y="2293"/>
                  <a:pt x="2342" y="3439"/>
                  <a:pt x="2610" y="4049"/>
                </a:cubicBezTo>
                <a:cubicBezTo>
                  <a:pt x="3220" y="5439"/>
                  <a:pt x="4000" y="7171"/>
                  <a:pt x="5805" y="7171"/>
                </a:cubicBezTo>
                <a:cubicBezTo>
                  <a:pt x="7634" y="7171"/>
                  <a:pt x="8391" y="5439"/>
                  <a:pt x="9000" y="4049"/>
                </a:cubicBezTo>
                <a:cubicBezTo>
                  <a:pt x="9269" y="3439"/>
                  <a:pt x="9781" y="2293"/>
                  <a:pt x="10098" y="2293"/>
                </a:cubicBezTo>
                <a:cubicBezTo>
                  <a:pt x="10415" y="2293"/>
                  <a:pt x="10927" y="3439"/>
                  <a:pt x="11195" y="4049"/>
                </a:cubicBezTo>
                <a:cubicBezTo>
                  <a:pt x="11805" y="5439"/>
                  <a:pt x="12561" y="7171"/>
                  <a:pt x="14390" y="7171"/>
                </a:cubicBezTo>
                <a:cubicBezTo>
                  <a:pt x="16220" y="7171"/>
                  <a:pt x="16976" y="5439"/>
                  <a:pt x="17585" y="4049"/>
                </a:cubicBezTo>
                <a:cubicBezTo>
                  <a:pt x="17854" y="3439"/>
                  <a:pt x="18342" y="2293"/>
                  <a:pt x="18683" y="2293"/>
                </a:cubicBezTo>
                <a:cubicBezTo>
                  <a:pt x="19000" y="2293"/>
                  <a:pt x="19488" y="3439"/>
                  <a:pt x="19756" y="4049"/>
                </a:cubicBezTo>
                <a:cubicBezTo>
                  <a:pt x="20366" y="5439"/>
                  <a:pt x="21122" y="7171"/>
                  <a:pt x="22951" y="7171"/>
                </a:cubicBezTo>
                <a:cubicBezTo>
                  <a:pt x="24488" y="7171"/>
                  <a:pt x="24488" y="4878"/>
                  <a:pt x="22951" y="4878"/>
                </a:cubicBezTo>
                <a:cubicBezTo>
                  <a:pt x="22634" y="4878"/>
                  <a:pt x="22146" y="3732"/>
                  <a:pt x="21878" y="3122"/>
                </a:cubicBezTo>
                <a:cubicBezTo>
                  <a:pt x="21268" y="1732"/>
                  <a:pt x="20488" y="0"/>
                  <a:pt x="18683" y="0"/>
                </a:cubicBezTo>
                <a:cubicBezTo>
                  <a:pt x="16854" y="0"/>
                  <a:pt x="16098" y="1732"/>
                  <a:pt x="15488" y="3122"/>
                </a:cubicBezTo>
                <a:cubicBezTo>
                  <a:pt x="15220" y="3732"/>
                  <a:pt x="14707" y="4878"/>
                  <a:pt x="14390" y="4878"/>
                </a:cubicBezTo>
                <a:cubicBezTo>
                  <a:pt x="14073" y="4878"/>
                  <a:pt x="13561" y="3732"/>
                  <a:pt x="13293" y="3122"/>
                </a:cubicBezTo>
                <a:cubicBezTo>
                  <a:pt x="12683" y="1732"/>
                  <a:pt x="11927" y="0"/>
                  <a:pt x="10098" y="0"/>
                </a:cubicBezTo>
                <a:cubicBezTo>
                  <a:pt x="8269" y="0"/>
                  <a:pt x="7512" y="1732"/>
                  <a:pt x="6903" y="3122"/>
                </a:cubicBezTo>
                <a:cubicBezTo>
                  <a:pt x="6634" y="3732"/>
                  <a:pt x="6147" y="4878"/>
                  <a:pt x="5805" y="4878"/>
                </a:cubicBezTo>
                <a:cubicBezTo>
                  <a:pt x="5488" y="4878"/>
                  <a:pt x="5000" y="3732"/>
                  <a:pt x="4732" y="3122"/>
                </a:cubicBezTo>
                <a:cubicBezTo>
                  <a:pt x="4122" y="1732"/>
                  <a:pt x="3366" y="0"/>
                  <a:pt x="1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0" name="Google Shape;420;p34"/>
          <p:cNvSpPr/>
          <p:nvPr/>
        </p:nvSpPr>
        <p:spPr>
          <a:xfrm rot="9358767">
            <a:off x="489640" y="4355830"/>
            <a:ext cx="244350" cy="282993"/>
          </a:xfrm>
          <a:custGeom>
            <a:avLst/>
            <a:gdLst/>
            <a:ahLst/>
            <a:cxnLst/>
            <a:rect l="l" t="t" r="r" b="b"/>
            <a:pathLst>
              <a:path w="4392" h="5074" extrusionOk="0">
                <a:moveTo>
                  <a:pt x="4391" y="1"/>
                </a:moveTo>
                <a:lnTo>
                  <a:pt x="1" y="2537"/>
                </a:lnTo>
                <a:lnTo>
                  <a:pt x="4391" y="5074"/>
                </a:lnTo>
                <a:lnTo>
                  <a:pt x="439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1" name="Google Shape;421;p34"/>
          <p:cNvSpPr/>
          <p:nvPr/>
        </p:nvSpPr>
        <p:spPr>
          <a:xfrm rot="10800000">
            <a:off x="11488679" y="1971443"/>
            <a:ext cx="279568" cy="263975"/>
          </a:xfrm>
          <a:custGeom>
            <a:avLst/>
            <a:gdLst/>
            <a:ahLst/>
            <a:cxnLst/>
            <a:rect l="l" t="t" r="r" b="b"/>
            <a:pathLst>
              <a:path w="5025" h="4733" extrusionOk="0">
                <a:moveTo>
                  <a:pt x="5025" y="1"/>
                </a:moveTo>
                <a:lnTo>
                  <a:pt x="1" y="757"/>
                </a:lnTo>
                <a:lnTo>
                  <a:pt x="3171" y="4732"/>
                </a:lnTo>
                <a:lnTo>
                  <a:pt x="502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440585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06228" y="954400"/>
            <a:ext cx="6216184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9367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08603" y="1761600"/>
            <a:ext cx="9744633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86170" y="3995829"/>
            <a:ext cx="3851648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27987" y="3259433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25741" y="3991664"/>
            <a:ext cx="3855239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69353" y="3255267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05395" y="3731233"/>
            <a:ext cx="6351049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295627" y="2184667"/>
            <a:ext cx="5570585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48614" y="966000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77982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88261" y="3479400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1431" y="2528300"/>
            <a:ext cx="837922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34408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4468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37986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290834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0053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6994350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47260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57538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52278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3241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4350" y="289309"/>
            <a:ext cx="11190814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6473" y="4259000"/>
            <a:ext cx="2846939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0970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56218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00316" y="3528800"/>
            <a:ext cx="1958742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65263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09761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3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4680" y="3182437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6936" y="289314"/>
            <a:ext cx="6280285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20691" y="5624970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32948" y="2731847"/>
            <a:ext cx="6280285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593367"/>
            <a:ext cx="1026454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68DB2C-DC84-6B97-C6DF-DAB8CA18650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829291" y="12373"/>
            <a:ext cx="1372091" cy="1344594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5" r:id="rId5"/>
    <p:sldLayoutId id="2147483658" r:id="rId6"/>
    <p:sldLayoutId id="2147483659" r:id="rId7"/>
    <p:sldLayoutId id="2147483664" r:id="rId8"/>
    <p:sldLayoutId id="2147483680" r:id="rId9"/>
    <p:sldLayoutId id="2147483681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slide" Target="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slide" Target="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slide" Target="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slide" Target="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slide" Target="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image" Target="../media/image29.png"/><Relationship Id="rId26" Type="http://schemas.openxmlformats.org/officeDocument/2006/relationships/image" Target="../media/image33.png"/><Relationship Id="rId3" Type="http://schemas.openxmlformats.org/officeDocument/2006/relationships/image" Target="../media/image20.png"/><Relationship Id="rId21" Type="http://schemas.openxmlformats.org/officeDocument/2006/relationships/image" Target="../media/image30.png"/><Relationship Id="rId7" Type="http://schemas.openxmlformats.org/officeDocument/2006/relationships/image" Target="../media/image23.png"/><Relationship Id="rId12" Type="http://schemas.openxmlformats.org/officeDocument/2006/relationships/slide" Target="slide20.xml"/><Relationship Id="rId17" Type="http://schemas.openxmlformats.org/officeDocument/2006/relationships/image" Target="../media/image28.png"/><Relationship Id="rId25" Type="http://schemas.openxmlformats.org/officeDocument/2006/relationships/slide" Target="slide13.xml"/><Relationship Id="rId3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6" Type="http://schemas.openxmlformats.org/officeDocument/2006/relationships/slide" Target="slide10.xml"/><Relationship Id="rId20" Type="http://schemas.openxmlformats.org/officeDocument/2006/relationships/slide" Target="slide9.xml"/><Relationship Id="rId29" Type="http://schemas.openxmlformats.org/officeDocument/2006/relationships/slide" Target="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microsoft.com/office/2007/relationships/hdphoto" Target="../media/hdphoto2.wdp"/><Relationship Id="rId24" Type="http://schemas.openxmlformats.org/officeDocument/2006/relationships/image" Target="../media/image32.png"/><Relationship Id="rId32" Type="http://schemas.openxmlformats.org/officeDocument/2006/relationships/slide" Target="slide17.xml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23" Type="http://schemas.openxmlformats.org/officeDocument/2006/relationships/image" Target="../media/image31.png"/><Relationship Id="rId28" Type="http://schemas.openxmlformats.org/officeDocument/2006/relationships/slide" Target="slide11.xml"/><Relationship Id="rId10" Type="http://schemas.openxmlformats.org/officeDocument/2006/relationships/image" Target="../media/image25.png"/><Relationship Id="rId19" Type="http://schemas.microsoft.com/office/2007/relationships/hdphoto" Target="../media/hdphoto3.wdp"/><Relationship Id="rId31" Type="http://schemas.openxmlformats.org/officeDocument/2006/relationships/image" Target="../media/image35.png"/><Relationship Id="rId4" Type="http://schemas.microsoft.com/office/2007/relationships/hdphoto" Target="../media/hdphoto1.wdp"/><Relationship Id="rId9" Type="http://schemas.openxmlformats.org/officeDocument/2006/relationships/image" Target="../media/image24.png"/><Relationship Id="rId14" Type="http://schemas.openxmlformats.org/officeDocument/2006/relationships/slide" Target="slide14.xml"/><Relationship Id="rId22" Type="http://schemas.openxmlformats.org/officeDocument/2006/relationships/slide" Target="slide15.xml"/><Relationship Id="rId27" Type="http://schemas.openxmlformats.org/officeDocument/2006/relationships/image" Target="../media/image34.png"/><Relationship Id="rId30" Type="http://schemas.openxmlformats.org/officeDocument/2006/relationships/slide" Target="slide16.xml"/><Relationship Id="rId8" Type="http://schemas.openxmlformats.org/officeDocument/2006/relationships/slide" Target="slide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8D1B111-B494-8E9B-F54B-426349F3F9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25" r="21283"/>
          <a:stretch/>
        </p:blipFill>
        <p:spPr>
          <a:xfrm>
            <a:off x="7228380" y="-9832"/>
            <a:ext cx="5013554" cy="686783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0621F34-6691-DB11-8707-DD6F54A84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396686">
            <a:off x="7498172" y="-106700"/>
            <a:ext cx="2941705" cy="695954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2957C30-F25A-01C7-7B80-EDB6DFB455F0}"/>
              </a:ext>
            </a:extLst>
          </p:cNvPr>
          <p:cNvGrpSpPr/>
          <p:nvPr/>
        </p:nvGrpSpPr>
        <p:grpSpPr>
          <a:xfrm>
            <a:off x="1089411" y="3702822"/>
            <a:ext cx="2688156" cy="1437720"/>
            <a:chOff x="2921495" y="4445840"/>
            <a:chExt cx="2688156" cy="143772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24F4CDD-2C48-48BC-811C-21EF088B99CE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4B7918C-6C16-1683-4FEA-26B400A369CA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AF8C71A-C881-BE72-11CF-34DC9EB0D6A8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A82024B-18AF-859D-C158-5F7386BB2E9F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5908A34-3093-BDCA-E493-46060F8FA848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97D36AD-7FA7-6214-939F-C87CBA48AD4E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872BC5-0AB1-B615-8B0E-8F1CEC42609C}"/>
              </a:ext>
            </a:extLst>
          </p:cNvPr>
          <p:cNvGrpSpPr/>
          <p:nvPr/>
        </p:nvGrpSpPr>
        <p:grpSpPr>
          <a:xfrm>
            <a:off x="1615899" y="5380084"/>
            <a:ext cx="247023" cy="301737"/>
            <a:chOff x="1615899" y="5380084"/>
            <a:chExt cx="247023" cy="301737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FDDA69A-32D6-A16E-9866-91AC1BEACEAF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89D8E42-CB6D-D477-DB73-FE6623D73E3A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F73DFB8-B656-5BD0-3BA9-C9EE400DD244}"/>
              </a:ext>
            </a:extLst>
          </p:cNvPr>
          <p:cNvSpPr/>
          <p:nvPr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C8ABD7B-57B7-B689-DF2D-1AE2880684DC}"/>
              </a:ext>
            </a:extLst>
          </p:cNvPr>
          <p:cNvSpPr/>
          <p:nvPr/>
        </p:nvSpPr>
        <p:spPr>
          <a:xfrm rot="245481">
            <a:off x="9943001" y="1445507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D347D26-259E-6C54-CF60-83AE862F1D27}"/>
              </a:ext>
            </a:extLst>
          </p:cNvPr>
          <p:cNvSpPr/>
          <p:nvPr/>
        </p:nvSpPr>
        <p:spPr>
          <a:xfrm>
            <a:off x="108597" y="431289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35D6524-91AF-92B5-54FE-483F24D43E2A}"/>
              </a:ext>
            </a:extLst>
          </p:cNvPr>
          <p:cNvSpPr/>
          <p:nvPr/>
        </p:nvSpPr>
        <p:spPr>
          <a:xfrm>
            <a:off x="79671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5758C42-F8D5-0B4B-76EA-5829D29780EF}"/>
              </a:ext>
            </a:extLst>
          </p:cNvPr>
          <p:cNvGrpSpPr/>
          <p:nvPr/>
        </p:nvGrpSpPr>
        <p:grpSpPr>
          <a:xfrm>
            <a:off x="10703" y="3141234"/>
            <a:ext cx="651272" cy="648341"/>
            <a:chOff x="10703" y="3141234"/>
            <a:chExt cx="651272" cy="648341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FDFBF62-BE8F-7915-2A41-1EBE20D9311B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F0F1C89-AD09-F5C9-9730-AD83C430A754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B2366C9-0449-6D25-8FDA-9CF009DD12A2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A443C96-4FD3-D7BC-1E7C-EAD2A542AE26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3E6D2DD-2CCE-BA8F-9E05-A73C98647F4E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501EE1D-CF30-4A7D-B0E8-07FA552A4602}"/>
              </a:ext>
            </a:extLst>
          </p:cNvPr>
          <p:cNvGrpSpPr/>
          <p:nvPr/>
        </p:nvGrpSpPr>
        <p:grpSpPr>
          <a:xfrm>
            <a:off x="1951270" y="5756012"/>
            <a:ext cx="678158" cy="1196950"/>
            <a:chOff x="1951270" y="5756012"/>
            <a:chExt cx="678158" cy="119695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7085578-D66E-C642-86FC-4D2E59854B5C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97AF628-F16E-1FB2-41DA-C6A7C6DE59C8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79C36-40DA-6EDB-4EAA-DFFCA92CEA75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7D9613A-F637-4AEC-AD15-4FA744E80C9D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1C09AA0-E66D-A097-43D9-35B5B2BF6B2B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4F4ECEE-5BF2-7B1B-CB99-25E4A91BDA0B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BA4AD51-B24B-A11D-2721-2110077CE0C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A80FBE0-09AC-52E6-A484-5DE4ABDCC87A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77B1D57-0B37-1877-2CCE-E35A5BBE8E45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7C7FBCF-01EE-55E4-7F44-59D25E420511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02C129-1A73-777B-A2DF-85DD3AA9BB51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293A776-9325-E5E0-E851-3DA804A48991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631CB53-A9F1-6963-45A1-5662D72FB8D7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1EB2FCC-47D2-D817-881D-6CD5CFE1B078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8B8114C-DED9-9E95-72A2-D293C1D0DFC4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4425D7D-2E97-98B4-2864-D5279D0E94D4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425E37C-9BD8-9F72-3CC5-701B858641CC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4E5EAA5-0E5C-E573-2C50-B0A98F61C97A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1AFA2D5-D10A-406D-4286-B0222962CDE6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A5BFFB8-7701-32E1-7D87-0E73C1CB7526}"/>
              </a:ext>
            </a:extLst>
          </p:cNvPr>
          <p:cNvGrpSpPr/>
          <p:nvPr/>
        </p:nvGrpSpPr>
        <p:grpSpPr>
          <a:xfrm rot="245481">
            <a:off x="8454666" y="26113"/>
            <a:ext cx="1127415" cy="880576"/>
            <a:chOff x="937505" y="123244"/>
            <a:chExt cx="1127415" cy="880576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6817B62-36EE-2550-6B6F-08A4CAB18EF4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928D1F8-118D-D0F0-3A35-44FF2092A7A3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39C5C8B-5E7C-83EA-54BA-AD48AEE56584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27BBBEA-45B8-5931-B453-6E6288C40594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ECDEF56-91A5-096F-89DB-0086FC04D7F2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EB6875C-D9EF-C43B-1A58-17A0C63920A7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AC36E53-7687-1A11-F834-CAA9F15A0367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AA1AD1F-A14D-6FB9-59A2-1B2400E26754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16092B2-4CB1-F929-B9A4-704A3C40858A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3DE8CD6-161C-71B5-548B-653B4C76E18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9BAB63B-9961-23EF-621D-9F8A971BB7A1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A596EEC-E594-AD9A-B326-370348D6C88E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D03B9CE-A002-245F-3738-B02B2E2A0A35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A17CA73-EA8D-1EA8-13B5-07507E4AA132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845137B-A0C2-5161-A6F5-99B3AC2AB1A8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6751832-D1C8-7EBC-413B-87C33B082FFC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1C5A3041-A4EF-E6C2-5348-02A63441F2CE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AE8B6AD-2876-50D0-76F2-4AF57E736ED6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37DD521C-A79F-A417-A503-60275728EB8C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9A7F1152-3BF9-FA88-EBAC-195BC6E356B9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BE09885-0B39-42DD-09DA-DBAB6A520399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32419AE-1E5C-B993-17A4-983D3680C7E3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AAF856E-B353-B96F-3A57-279DFA7BF1F6}"/>
              </a:ext>
            </a:extLst>
          </p:cNvPr>
          <p:cNvGrpSpPr/>
          <p:nvPr/>
        </p:nvGrpSpPr>
        <p:grpSpPr>
          <a:xfrm>
            <a:off x="88994" y="4835942"/>
            <a:ext cx="1223056" cy="1897728"/>
            <a:chOff x="88994" y="4835942"/>
            <a:chExt cx="1223056" cy="1897728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FDA723-FADE-FE92-F122-E4C5459478DE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905D884-4BD9-221D-53D6-77C5342904A8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99A16CAF-A095-7FE8-422F-EBBB7CF11F36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70C3A7E-689B-8E8F-8899-2AD8F16A3B73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0B3E192-AE50-21D4-64A9-8359139447A0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9943663-CAA9-9CDE-597B-0289E6004F6F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1A77C69-0B25-D985-723D-5FCD7CD88765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E2839489-1568-37BD-4168-F693F8C4CF61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88F9D09C-5005-AEA5-1B86-4C10B6B4BB97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17940F6B-91DD-02C9-C148-217014E9DB1B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9E5A9F1E-DE99-90CD-A471-7B39F75C745C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6B3DA92-FEC4-D388-A2CA-1C5EBC8D00DC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CC438F9-6AC6-9555-088A-6ADC01F1F421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0DC37C4-F91C-0A2F-5137-1DADC47AF892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0A7AAB0-950B-368B-14AE-2460E291DE02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FE537018-C01E-D41D-15B2-5E7A56DE2912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3EBD32F1-5BBC-9D9B-A366-766519D1348B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62F7A4F-512C-EBC3-2CF7-481B6275737F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64629D06-3E8A-FDB3-8E00-0DB513314E06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BE16499A-7C18-13AD-BB2D-2018E3FF8994}"/>
              </a:ext>
            </a:extLst>
          </p:cNvPr>
          <p:cNvSpPr/>
          <p:nvPr/>
        </p:nvSpPr>
        <p:spPr>
          <a:xfrm rot="245481">
            <a:off x="11858278" y="1100769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EC1EB0FF-C010-19E0-DB51-FB9B7D1F90A8}"/>
              </a:ext>
            </a:extLst>
          </p:cNvPr>
          <p:cNvSpPr/>
          <p:nvPr/>
        </p:nvSpPr>
        <p:spPr>
          <a:xfrm rot="245481">
            <a:off x="11817961" y="1060287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41CE1A51-F6CE-9D93-FCBD-33A9E01B8B52}"/>
              </a:ext>
            </a:extLst>
          </p:cNvPr>
          <p:cNvSpPr/>
          <p:nvPr/>
        </p:nvSpPr>
        <p:spPr>
          <a:xfrm rot="245481">
            <a:off x="11909885" y="1179225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D99B1CD5-FD22-05E0-3895-66B90B1E5909}"/>
              </a:ext>
            </a:extLst>
          </p:cNvPr>
          <p:cNvSpPr/>
          <p:nvPr/>
        </p:nvSpPr>
        <p:spPr>
          <a:xfrm rot="245481">
            <a:off x="11807598" y="1165058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0992AB0E-4852-581A-4C8E-105F6BA6A5C3}"/>
              </a:ext>
            </a:extLst>
          </p:cNvPr>
          <p:cNvSpPr/>
          <p:nvPr/>
        </p:nvSpPr>
        <p:spPr>
          <a:xfrm rot="245481">
            <a:off x="11796826" y="1149676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118AEF99-C208-68AD-6EA3-06AF76AD2B60}"/>
              </a:ext>
            </a:extLst>
          </p:cNvPr>
          <p:cNvSpPr/>
          <p:nvPr/>
        </p:nvSpPr>
        <p:spPr>
          <a:xfrm rot="245481">
            <a:off x="11864145" y="1125591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5435A842-2CF7-8DDF-4DC1-AB0FBE5F5FC7}"/>
              </a:ext>
            </a:extLst>
          </p:cNvPr>
          <p:cNvGrpSpPr/>
          <p:nvPr/>
        </p:nvGrpSpPr>
        <p:grpSpPr>
          <a:xfrm rot="19532089">
            <a:off x="10568781" y="1497717"/>
            <a:ext cx="1277548" cy="1438063"/>
            <a:chOff x="-223896" y="1190389"/>
            <a:chExt cx="1277548" cy="143806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EF18CA3-4391-DCFD-4775-CAA718FEF1FE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FCFD4334-8D75-F0CB-A389-356712F75429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4834F8AF-8B99-1458-8A49-A0E55997E6B4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6420A5C-673E-334A-B582-110057192110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80F4BAC-8044-CFFB-176C-902566D6C872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C3C5511-DEB0-A9EC-D9E6-56BE8288ABA8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F3D3A9EE-0689-8F2C-F2F3-A72019E0A74C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7A9A6757-B168-FAB5-BEEF-CE9925DE8E31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A2D997F8-DEE1-A533-B5CF-E9B1E455A268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4733C00A-DA28-265D-83D4-C2833028C7BB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BCE8A7E-9325-75C6-97D5-8A957FAD77C8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B807D40-CF6A-B980-B2FF-2903EEAC8A03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47ADF7EB-0D31-7D55-07A8-090D6FB65B01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4637BA93-3982-5557-4D90-8CA15320DC96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4F4F178-D1A4-7D97-E114-E9CACAF723D3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CE6020BE-93DE-4087-8B50-E7ECE763A677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A1564C8B-8B6B-AB2F-7D6C-FA38E704B2A9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68E05B1-87A9-BA08-9C52-41B7D774BBBE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97937784-75AC-B2C2-0C0B-6301F22DF8DD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2915801-3F9C-7BBB-1912-FC9C123A28BD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ED51930-B978-668D-0C6B-2CBCD4C8CFB1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2D552B87-7A30-CB78-DD75-851BC2BEC4FE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D4597C95-877E-5DDA-0A68-F9214AB5E960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5A71B206-C0DA-92B9-20FB-FC9D28A457AB}"/>
              </a:ext>
            </a:extLst>
          </p:cNvPr>
          <p:cNvGrpSpPr/>
          <p:nvPr/>
        </p:nvGrpSpPr>
        <p:grpSpPr>
          <a:xfrm rot="245481">
            <a:off x="10150904" y="-138514"/>
            <a:ext cx="1423136" cy="1356162"/>
            <a:chOff x="3028553" y="-226049"/>
            <a:chExt cx="1423136" cy="1356162"/>
          </a:xfrm>
        </p:grpSpPr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658DD6C-86A2-2105-9BB4-06C62FE76E6D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E55C03E-2377-A0CA-A625-B872864444CD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8999EE85-2DBE-E595-C366-EF6B3C953DE0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BB68AF06-E7DB-DCAE-C66B-929A046F662D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76E543DC-8731-8EDA-C363-B3CD43BBD96A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2618DE93-6CF5-9BEB-86D1-EBD7C2930C0B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58AC59F0-DEF1-C026-175A-67475F8E8338}"/>
              </a:ext>
            </a:extLst>
          </p:cNvPr>
          <p:cNvGrpSpPr/>
          <p:nvPr/>
        </p:nvGrpSpPr>
        <p:grpSpPr>
          <a:xfrm>
            <a:off x="4021377" y="6019002"/>
            <a:ext cx="1222642" cy="676808"/>
            <a:chOff x="3736781" y="5995118"/>
            <a:chExt cx="1222642" cy="676808"/>
          </a:xfrm>
        </p:grpSpPr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AA5DF340-344E-2767-3BF9-224C22BDF28E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7CF7DD23-E9BC-B256-EC2B-52C732EEE3AB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5A63C9C0-2937-7A39-8BA1-06E862636CE7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C7F7385E-190E-8B2D-B692-E62ACE1AEFD6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281539B2-17D9-4E14-4151-7AA8280F0173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FA69B374-3C70-DBBE-6A8F-131505BC76CF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2424905E-1B75-0082-0DA7-36D5ED3DBF7D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E5483E12-AABB-B966-0EBC-A2669832C64A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6761059-FFE4-8EBB-347D-A550A86CAA22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9C89CF6B-E1E1-4927-D638-1FDFD3EC3A2B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DAFC2640-B06D-2A00-5186-515702412539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6BE3C723-6FE8-0461-120C-0C854C08FCE5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3EA09B04-0BB3-EF48-AC08-0E7E748C54E7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6A99D2B6-4A4C-989D-223A-E4A658757D28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8EF3582C-BFF4-AAF3-6CD2-0680D66083DB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C8B46FDE-4ACF-E9D5-71C5-9CDE1E50C9DA}"/>
              </a:ext>
            </a:extLst>
          </p:cNvPr>
          <p:cNvGrpSpPr/>
          <p:nvPr/>
        </p:nvGrpSpPr>
        <p:grpSpPr>
          <a:xfrm>
            <a:off x="5928790" y="5863083"/>
            <a:ext cx="1479647" cy="1132233"/>
            <a:chOff x="5928790" y="5863083"/>
            <a:chExt cx="1479647" cy="1132233"/>
          </a:xfrm>
        </p:grpSpPr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91A8B5B-03C8-FBCE-D3D2-FB387D1DA7FA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DCF819A0-FEC5-4C0B-57C4-8CA2F505C204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84DD61E2-E47A-765C-A63A-031B87DC8424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9E7D8091-8104-77A2-49E3-9C0A5FCEDDFF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19D13C7F-B6D7-CAF5-DF94-F3E1DB246994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46" name="Graphic 71">
              <a:extLst>
                <a:ext uri="{FF2B5EF4-FFF2-40B4-BE49-F238E27FC236}">
                  <a16:creationId xmlns:a16="http://schemas.microsoft.com/office/drawing/2014/main" id="{FF5FFA19-FD83-AD9A-6BE5-F4F454C43149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F273512C-AAB0-AD54-84AF-FCA3EA307035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708C421F-145E-FB76-0B31-604A803C6C35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E283CF3-7E40-8239-8C19-8E98BF2DED08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9C0E2496-D33A-7A48-0144-100BE4F10BFC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CF66F201-E21F-1E60-122D-757800CAF169}"/>
              </a:ext>
            </a:extLst>
          </p:cNvPr>
          <p:cNvSpPr/>
          <p:nvPr/>
        </p:nvSpPr>
        <p:spPr>
          <a:xfrm rot="245481">
            <a:off x="8916779" y="1459087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2" name="Freeform: Shape 151">
            <a:extLst>
              <a:ext uri="{FF2B5EF4-FFF2-40B4-BE49-F238E27FC236}">
                <a16:creationId xmlns:a16="http://schemas.microsoft.com/office/drawing/2014/main" id="{8C70AE2A-C3C3-6A97-7031-40D2BCA31A97}"/>
              </a:ext>
            </a:extLst>
          </p:cNvPr>
          <p:cNvSpPr/>
          <p:nvPr/>
        </p:nvSpPr>
        <p:spPr>
          <a:xfrm>
            <a:off x="5979959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63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3434E56D-E203-288A-61BA-EF86A53F3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181" y="3830182"/>
            <a:ext cx="3402863" cy="302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" name="Google Shape;4344;p1">
            <a:extLst>
              <a:ext uri="{FF2B5EF4-FFF2-40B4-BE49-F238E27FC236}">
                <a16:creationId xmlns:a16="http://schemas.microsoft.com/office/drawing/2014/main" id="{4DBC2ECC-DA28-EE10-3717-B3C5ABB2A677}"/>
              </a:ext>
            </a:extLst>
          </p:cNvPr>
          <p:cNvSpPr txBox="1"/>
          <p:nvPr/>
        </p:nvSpPr>
        <p:spPr>
          <a:xfrm rot="21404842">
            <a:off x="1801743" y="2026439"/>
            <a:ext cx="6776618" cy="2481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3" tIns="45474" rIns="90973" bIns="45474" anchor="t" anchorCtr="0">
            <a:spAutoFit/>
          </a:bodyPr>
          <a:lstStyle/>
          <a:p>
            <a:pPr algn="ctr"/>
            <a:r>
              <a:rPr lang="en-US" sz="597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#9Slide04 Yeseva One" panose="00000500000000000000" pitchFamily="2" charset="-93"/>
                <a:ea typeface="Cookie"/>
                <a:cs typeface="Cookie"/>
                <a:sym typeface="Cookie"/>
              </a:rPr>
              <a:t>Bài</a:t>
            </a:r>
            <a:r>
              <a:rPr lang="en-US" sz="597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#9Slide04 Yeseva One" panose="00000500000000000000" pitchFamily="2" charset="-93"/>
                <a:ea typeface="Cookie"/>
                <a:cs typeface="Cookie"/>
                <a:sym typeface="Cookie"/>
              </a:rPr>
              <a:t> 8</a:t>
            </a:r>
            <a:r>
              <a:rPr lang="en-US" sz="597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#9Slide04 Yeseva One" panose="00000500000000000000" pitchFamily="2" charset="-93"/>
                <a:ea typeface="Cookie"/>
                <a:cs typeface="Cookie"/>
                <a:sym typeface="Cookie"/>
              </a:rPr>
              <a:t>:</a:t>
            </a:r>
            <a:endParaRPr sz="1854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#9Slide04 Yeseva One" panose="00000500000000000000" pitchFamily="2" charset="-93"/>
            </a:endParaRPr>
          </a:p>
          <a:p>
            <a:pPr algn="ctr"/>
            <a:r>
              <a:rPr lang="en-US" sz="5970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#9Slide04 Yeseva One" panose="00000500000000000000" pitchFamily="2" charset="-93"/>
                <a:ea typeface="Cookie"/>
                <a:cs typeface="Cookie"/>
                <a:sym typeface="Cookie"/>
              </a:rPr>
              <a:t>Luyện</a:t>
            </a:r>
            <a:r>
              <a:rPr lang="en-US" sz="597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#9Slide04 Yeseva One" panose="00000500000000000000" pitchFamily="2" charset="-93"/>
                <a:ea typeface="Cookie"/>
                <a:cs typeface="Cookie"/>
                <a:sym typeface="Cookie"/>
              </a:rPr>
              <a:t> </a:t>
            </a:r>
            <a:r>
              <a:rPr lang="en-US" sz="5970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#9Slide04 Yeseva One" panose="00000500000000000000" pitchFamily="2" charset="-93"/>
                <a:ea typeface="Cookie"/>
                <a:cs typeface="Cookie"/>
                <a:sym typeface="Cookie"/>
              </a:rPr>
              <a:t>tập</a:t>
            </a:r>
            <a:r>
              <a:rPr lang="en-US" sz="597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#9Slide04 Yeseva One" panose="00000500000000000000" pitchFamily="2" charset="-93"/>
                <a:ea typeface="Cookie"/>
                <a:cs typeface="Cookie"/>
                <a:sym typeface="Cookie"/>
              </a:rPr>
              <a:t> </a:t>
            </a:r>
            <a:r>
              <a:rPr lang="en-US" sz="5970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#9Slide04 Yeseva One" panose="00000500000000000000" pitchFamily="2" charset="-93"/>
                <a:ea typeface="Cookie"/>
                <a:cs typeface="Cookie"/>
                <a:sym typeface="Cookie"/>
              </a:rPr>
              <a:t>chung</a:t>
            </a:r>
            <a:endParaRPr lang="en-US" sz="597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#9Slide04 Yeseva One" panose="00000500000000000000" pitchFamily="2" charset="-93"/>
              <a:ea typeface="Cookie"/>
              <a:cs typeface="Cookie"/>
              <a:sym typeface="Cookie"/>
            </a:endParaRPr>
          </a:p>
          <a:p>
            <a:pPr algn="ctr"/>
            <a:r>
              <a:rPr lang="en-US" sz="3591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#9Slide04 Yeseva One" panose="00000500000000000000" pitchFamily="2" charset="-93"/>
                <a:cs typeface="Times New Roman" panose="02020603050405020304" pitchFamily="18" charset="0"/>
                <a:sym typeface="Cookie"/>
              </a:rPr>
              <a:t>                                (</a:t>
            </a:r>
            <a:r>
              <a:rPr lang="en-US" sz="3591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#9Slide04 Yeseva One" panose="00000500000000000000" pitchFamily="2" charset="-93"/>
                <a:cs typeface="Times New Roman" panose="02020603050405020304" pitchFamily="18" charset="0"/>
                <a:sym typeface="Cookie"/>
              </a:rPr>
              <a:t>Tiết</a:t>
            </a:r>
            <a:r>
              <a:rPr lang="en-US" sz="3591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#9Slide04 Yeseva One" panose="00000500000000000000" pitchFamily="2" charset="-93"/>
                <a:cs typeface="Times New Roman" panose="02020603050405020304" pitchFamily="18" charset="0"/>
                <a:sym typeface="Cookie"/>
              </a:rPr>
              <a:t> 2)</a:t>
            </a:r>
            <a:endParaRPr sz="1097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#9Slide04 Yeseva One" panose="00000500000000000000" pitchFamily="2" charset="-93"/>
              <a:cs typeface="Times New Roman" panose="02020603050405020304" pitchFamily="18" charset="0"/>
            </a:endParaRP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FBA6317E-FCE0-2E42-E200-27BFCA09F3DD}"/>
              </a:ext>
            </a:extLst>
          </p:cNvPr>
          <p:cNvGrpSpPr/>
          <p:nvPr/>
        </p:nvGrpSpPr>
        <p:grpSpPr>
          <a:xfrm rot="21005871" flipH="1">
            <a:off x="712091" y="388622"/>
            <a:ext cx="2836417" cy="1911554"/>
            <a:chOff x="712091" y="388622"/>
            <a:chExt cx="2836417" cy="1911554"/>
          </a:xfrm>
        </p:grpSpPr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18E38C35-729F-B1B0-36E1-6EB36CC78A16}"/>
                </a:ext>
              </a:extLst>
            </p:cNvPr>
            <p:cNvGrpSpPr/>
            <p:nvPr/>
          </p:nvGrpSpPr>
          <p:grpSpPr>
            <a:xfrm>
              <a:off x="712091" y="388622"/>
              <a:ext cx="2836417" cy="1911554"/>
              <a:chOff x="13929495" y="839483"/>
              <a:chExt cx="2836417" cy="1911554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CE3DE959-1CF9-93A5-49A3-6DDDC5888393}"/>
                  </a:ext>
                </a:extLst>
              </p:cNvPr>
              <p:cNvSpPr/>
              <p:nvPr/>
            </p:nvSpPr>
            <p:spPr>
              <a:xfrm>
                <a:off x="13929495" y="839483"/>
                <a:ext cx="2836417" cy="1911554"/>
              </a:xfrm>
              <a:custGeom>
                <a:avLst/>
                <a:gdLst>
                  <a:gd name="connsiteX0" fmla="*/ 2302443 w 2836417"/>
                  <a:gd name="connsiteY0" fmla="*/ 86 h 1911554"/>
                  <a:gd name="connsiteX1" fmla="*/ 2667666 w 2836417"/>
                  <a:gd name="connsiteY1" fmla="*/ 120106 h 1911554"/>
                  <a:gd name="connsiteX2" fmla="*/ 2793163 w 2836417"/>
                  <a:gd name="connsiteY2" fmla="*/ 559989 h 1911554"/>
                  <a:gd name="connsiteX3" fmla="*/ 2833545 w 2836417"/>
                  <a:gd name="connsiteY3" fmla="*/ 1116603 h 1911554"/>
                  <a:gd name="connsiteX4" fmla="*/ 2722321 w 2836417"/>
                  <a:gd name="connsiteY4" fmla="*/ 1370197 h 1911554"/>
                  <a:gd name="connsiteX5" fmla="*/ 2499114 w 2836417"/>
                  <a:gd name="connsiteY5" fmla="*/ 1428359 h 1911554"/>
                  <a:gd name="connsiteX6" fmla="*/ 2452013 w 2836417"/>
                  <a:gd name="connsiteY6" fmla="*/ 1430621 h 1911554"/>
                  <a:gd name="connsiteX7" fmla="*/ 2456184 w 2836417"/>
                  <a:gd name="connsiteY7" fmla="*/ 1421727 h 1911554"/>
                  <a:gd name="connsiteX8" fmla="*/ 2421372 w 2836417"/>
                  <a:gd name="connsiteY8" fmla="*/ 1432093 h 1911554"/>
                  <a:gd name="connsiteX9" fmla="*/ 2452013 w 2836417"/>
                  <a:gd name="connsiteY9" fmla="*/ 1430621 h 1911554"/>
                  <a:gd name="connsiteX10" fmla="*/ 2342236 w 2836417"/>
                  <a:gd name="connsiteY10" fmla="*/ 1664718 h 1911554"/>
                  <a:gd name="connsiteX11" fmla="*/ 2209541 w 2836417"/>
                  <a:gd name="connsiteY11" fmla="*/ 1900521 h 1911554"/>
                  <a:gd name="connsiteX12" fmla="*/ 2137655 w 2836417"/>
                  <a:gd name="connsiteY12" fmla="*/ 1896765 h 1911554"/>
                  <a:gd name="connsiteX13" fmla="*/ 2100237 w 2836417"/>
                  <a:gd name="connsiteY13" fmla="*/ 1465675 h 1911554"/>
                  <a:gd name="connsiteX14" fmla="*/ 2144965 w 2836417"/>
                  <a:gd name="connsiteY14" fmla="*/ 1461239 h 1911554"/>
                  <a:gd name="connsiteX15" fmla="*/ 2098665 w 2836417"/>
                  <a:gd name="connsiteY15" fmla="*/ 1447567 h 1911554"/>
                  <a:gd name="connsiteX16" fmla="*/ 2100237 w 2836417"/>
                  <a:gd name="connsiteY16" fmla="*/ 1465675 h 1911554"/>
                  <a:gd name="connsiteX17" fmla="*/ 1919117 w 2836417"/>
                  <a:gd name="connsiteY17" fmla="*/ 1483635 h 1911554"/>
                  <a:gd name="connsiteX18" fmla="*/ 1236548 w 2836417"/>
                  <a:gd name="connsiteY18" fmla="*/ 1511417 h 1911554"/>
                  <a:gd name="connsiteX19" fmla="*/ 468945 w 2836417"/>
                  <a:gd name="connsiteY19" fmla="*/ 1534402 h 1911554"/>
                  <a:gd name="connsiteX20" fmla="*/ 461979 w 2836417"/>
                  <a:gd name="connsiteY20" fmla="*/ 1532975 h 1911554"/>
                  <a:gd name="connsiteX21" fmla="*/ 482358 w 2836417"/>
                  <a:gd name="connsiteY21" fmla="*/ 1530771 h 1911554"/>
                  <a:gd name="connsiteX22" fmla="*/ 478344 w 2836417"/>
                  <a:gd name="connsiteY22" fmla="*/ 1506158 h 1911554"/>
                  <a:gd name="connsiteX23" fmla="*/ 476275 w 2836417"/>
                  <a:gd name="connsiteY23" fmla="*/ 1505870 h 1911554"/>
                  <a:gd name="connsiteX24" fmla="*/ 655822 w 2836417"/>
                  <a:gd name="connsiteY24" fmla="*/ 1506165 h 1911554"/>
                  <a:gd name="connsiteX25" fmla="*/ 1217401 w 2836417"/>
                  <a:gd name="connsiteY25" fmla="*/ 1483623 h 1911554"/>
                  <a:gd name="connsiteX26" fmla="*/ 2125645 w 2836417"/>
                  <a:gd name="connsiteY26" fmla="*/ 1433896 h 1911554"/>
                  <a:gd name="connsiteX27" fmla="*/ 2171944 w 2836417"/>
                  <a:gd name="connsiteY27" fmla="*/ 1447567 h 1911554"/>
                  <a:gd name="connsiteX28" fmla="*/ 2201028 w 2836417"/>
                  <a:gd name="connsiteY28" fmla="*/ 1782638 h 1911554"/>
                  <a:gd name="connsiteX29" fmla="*/ 2139221 w 2836417"/>
                  <a:gd name="connsiteY29" fmla="*/ 1892408 h 1911554"/>
                  <a:gd name="connsiteX30" fmla="*/ 2210934 w 2836417"/>
                  <a:gd name="connsiteY30" fmla="*/ 1896765 h 1911554"/>
                  <a:gd name="connsiteX31" fmla="*/ 2201028 w 2836417"/>
                  <a:gd name="connsiteY31" fmla="*/ 1782638 h 1911554"/>
                  <a:gd name="connsiteX32" fmla="*/ 2271942 w 2836417"/>
                  <a:gd name="connsiteY32" fmla="*/ 1656692 h 1911554"/>
                  <a:gd name="connsiteX33" fmla="*/ 2385864 w 2836417"/>
                  <a:gd name="connsiteY33" fmla="*/ 1413765 h 1911554"/>
                  <a:gd name="connsiteX34" fmla="*/ 2420676 w 2836417"/>
                  <a:gd name="connsiteY34" fmla="*/ 1403249 h 1911554"/>
                  <a:gd name="connsiteX35" fmla="*/ 2658441 w 2836417"/>
                  <a:gd name="connsiteY35" fmla="*/ 1355324 h 1911554"/>
                  <a:gd name="connsiteX36" fmla="*/ 2755392 w 2836417"/>
                  <a:gd name="connsiteY36" fmla="*/ 1166030 h 1911554"/>
                  <a:gd name="connsiteX37" fmla="*/ 2759396 w 2836417"/>
                  <a:gd name="connsiteY37" fmla="*/ 937826 h 1911554"/>
                  <a:gd name="connsiteX38" fmla="*/ 2685595 w 2836417"/>
                  <a:gd name="connsiteY38" fmla="*/ 382864 h 1911554"/>
                  <a:gd name="connsiteX39" fmla="*/ 2457054 w 2836417"/>
                  <a:gd name="connsiteY39" fmla="*/ 44388 h 1911554"/>
                  <a:gd name="connsiteX40" fmla="*/ 2023820 w 2836417"/>
                  <a:gd name="connsiteY40" fmla="*/ 42886 h 1911554"/>
                  <a:gd name="connsiteX41" fmla="*/ 1018625 w 2836417"/>
                  <a:gd name="connsiteY41" fmla="*/ 111242 h 1911554"/>
                  <a:gd name="connsiteX42" fmla="*/ 633779 w 2836417"/>
                  <a:gd name="connsiteY42" fmla="*/ 138585 h 1911554"/>
                  <a:gd name="connsiteX43" fmla="*/ 212555 w 2836417"/>
                  <a:gd name="connsiteY43" fmla="*/ 231128 h 1911554"/>
                  <a:gd name="connsiteX44" fmla="*/ 79574 w 2836417"/>
                  <a:gd name="connsiteY44" fmla="*/ 521229 h 1911554"/>
                  <a:gd name="connsiteX45" fmla="*/ 87406 w 2836417"/>
                  <a:gd name="connsiteY45" fmla="*/ 913788 h 1911554"/>
                  <a:gd name="connsiteX46" fmla="*/ 419974 w 2836417"/>
                  <a:gd name="connsiteY46" fmla="*/ 1498033 h 1911554"/>
                  <a:gd name="connsiteX47" fmla="*/ 476275 w 2836417"/>
                  <a:gd name="connsiteY47" fmla="*/ 1505870 h 1911554"/>
                  <a:gd name="connsiteX48" fmla="*/ 468945 w 2836417"/>
                  <a:gd name="connsiteY48" fmla="*/ 1505858 h 1911554"/>
                  <a:gd name="connsiteX49" fmla="*/ 444394 w 2836417"/>
                  <a:gd name="connsiteY49" fmla="*/ 1529372 h 1911554"/>
                  <a:gd name="connsiteX50" fmla="*/ 461979 w 2836417"/>
                  <a:gd name="connsiteY50" fmla="*/ 1532975 h 1911554"/>
                  <a:gd name="connsiteX51" fmla="*/ 458501 w 2836417"/>
                  <a:gd name="connsiteY51" fmla="*/ 1533351 h 1911554"/>
                  <a:gd name="connsiteX52" fmla="*/ 16564 w 2836417"/>
                  <a:gd name="connsiteY52" fmla="*/ 955854 h 1911554"/>
                  <a:gd name="connsiteX53" fmla="*/ 8383 w 2836417"/>
                  <a:gd name="connsiteY53" fmla="*/ 455877 h 1911554"/>
                  <a:gd name="connsiteX54" fmla="*/ 186620 w 2836417"/>
                  <a:gd name="connsiteY54" fmla="*/ 193720 h 1911554"/>
                  <a:gd name="connsiteX55" fmla="*/ 626991 w 2836417"/>
                  <a:gd name="connsiteY55" fmla="*/ 110190 h 1911554"/>
                  <a:gd name="connsiteX56" fmla="*/ 1109310 w 2836417"/>
                  <a:gd name="connsiteY56" fmla="*/ 76688 h 1911554"/>
                  <a:gd name="connsiteX57" fmla="*/ 2171074 w 2836417"/>
                  <a:gd name="connsiteY57" fmla="*/ 5628 h 1911554"/>
                  <a:gd name="connsiteX58" fmla="*/ 2302443 w 2836417"/>
                  <a:gd name="connsiteY58" fmla="*/ 86 h 1911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2836417" h="1911554">
                    <a:moveTo>
                      <a:pt x="2302443" y="86"/>
                    </a:moveTo>
                    <a:cubicBezTo>
                      <a:pt x="2441171" y="-1443"/>
                      <a:pt x="2592212" y="16445"/>
                      <a:pt x="2667666" y="120106"/>
                    </a:cubicBezTo>
                    <a:cubicBezTo>
                      <a:pt x="2755915" y="241645"/>
                      <a:pt x="2770884" y="422075"/>
                      <a:pt x="2793163" y="559989"/>
                    </a:cubicBezTo>
                    <a:cubicBezTo>
                      <a:pt x="2822579" y="743123"/>
                      <a:pt x="2844511" y="931516"/>
                      <a:pt x="2833545" y="1116603"/>
                    </a:cubicBezTo>
                    <a:cubicBezTo>
                      <a:pt x="2827975" y="1208396"/>
                      <a:pt x="2815791" y="1312207"/>
                      <a:pt x="2722321" y="1370197"/>
                    </a:cubicBezTo>
                    <a:cubicBezTo>
                      <a:pt x="2658224" y="1409972"/>
                      <a:pt x="2577972" y="1422873"/>
                      <a:pt x="2499114" y="1428359"/>
                    </a:cubicBezTo>
                    <a:lnTo>
                      <a:pt x="2452013" y="1430621"/>
                    </a:lnTo>
                    <a:lnTo>
                      <a:pt x="2456184" y="1421727"/>
                    </a:lnTo>
                    <a:lnTo>
                      <a:pt x="2421372" y="1432093"/>
                    </a:lnTo>
                    <a:lnTo>
                      <a:pt x="2452013" y="1430621"/>
                    </a:lnTo>
                    <a:lnTo>
                      <a:pt x="2342236" y="1664718"/>
                    </a:lnTo>
                    <a:cubicBezTo>
                      <a:pt x="2301105" y="1744564"/>
                      <a:pt x="2256850" y="1823211"/>
                      <a:pt x="2209541" y="1900521"/>
                    </a:cubicBezTo>
                    <a:cubicBezTo>
                      <a:pt x="2200664" y="1914943"/>
                      <a:pt x="2139395" y="1916746"/>
                      <a:pt x="2137655" y="1896765"/>
                    </a:cubicBezTo>
                    <a:lnTo>
                      <a:pt x="2100237" y="1465675"/>
                    </a:lnTo>
                    <a:lnTo>
                      <a:pt x="2144965" y="1461239"/>
                    </a:lnTo>
                    <a:lnTo>
                      <a:pt x="2098665" y="1447567"/>
                    </a:lnTo>
                    <a:lnTo>
                      <a:pt x="2100237" y="1465675"/>
                    </a:lnTo>
                    <a:lnTo>
                      <a:pt x="1919117" y="1483635"/>
                    </a:lnTo>
                    <a:cubicBezTo>
                      <a:pt x="1692084" y="1500459"/>
                      <a:pt x="1462260" y="1502854"/>
                      <a:pt x="1236548" y="1511417"/>
                    </a:cubicBezTo>
                    <a:cubicBezTo>
                      <a:pt x="982247" y="1520881"/>
                      <a:pt x="723594" y="1540261"/>
                      <a:pt x="468945" y="1534402"/>
                    </a:cubicBezTo>
                    <a:lnTo>
                      <a:pt x="461979" y="1532975"/>
                    </a:lnTo>
                    <a:lnTo>
                      <a:pt x="482358" y="1530771"/>
                    </a:lnTo>
                    <a:cubicBezTo>
                      <a:pt x="504127" y="1524299"/>
                      <a:pt x="515419" y="1508637"/>
                      <a:pt x="478344" y="1506158"/>
                    </a:cubicBezTo>
                    <a:lnTo>
                      <a:pt x="476275" y="1505870"/>
                    </a:lnTo>
                    <a:lnTo>
                      <a:pt x="655822" y="1506165"/>
                    </a:lnTo>
                    <a:cubicBezTo>
                      <a:pt x="843162" y="1502919"/>
                      <a:pt x="1031505" y="1490609"/>
                      <a:pt x="1217401" y="1483623"/>
                    </a:cubicBezTo>
                    <a:cubicBezTo>
                      <a:pt x="1518350" y="1472506"/>
                      <a:pt x="1827306" y="1472206"/>
                      <a:pt x="2125645" y="1433896"/>
                    </a:cubicBezTo>
                    <a:cubicBezTo>
                      <a:pt x="2137132" y="1432544"/>
                      <a:pt x="2170726" y="1432544"/>
                      <a:pt x="2171944" y="1447567"/>
                    </a:cubicBezTo>
                    <a:lnTo>
                      <a:pt x="2201028" y="1782638"/>
                    </a:lnTo>
                    <a:lnTo>
                      <a:pt x="2139221" y="1892408"/>
                    </a:lnTo>
                    <a:lnTo>
                      <a:pt x="2210934" y="1896765"/>
                    </a:lnTo>
                    <a:lnTo>
                      <a:pt x="2201028" y="1782638"/>
                    </a:lnTo>
                    <a:lnTo>
                      <a:pt x="2271942" y="1656692"/>
                    </a:lnTo>
                    <a:cubicBezTo>
                      <a:pt x="2313072" y="1576873"/>
                      <a:pt x="2351070" y="1495853"/>
                      <a:pt x="2385864" y="1413765"/>
                    </a:cubicBezTo>
                    <a:cubicBezTo>
                      <a:pt x="2389345" y="1404300"/>
                      <a:pt x="2412147" y="1403249"/>
                      <a:pt x="2420676" y="1403249"/>
                    </a:cubicBezTo>
                    <a:cubicBezTo>
                      <a:pt x="2499699" y="1400394"/>
                      <a:pt x="2591776" y="1397089"/>
                      <a:pt x="2658441" y="1355324"/>
                    </a:cubicBezTo>
                    <a:cubicBezTo>
                      <a:pt x="2729632" y="1310705"/>
                      <a:pt x="2747038" y="1237541"/>
                      <a:pt x="2755392" y="1166030"/>
                    </a:cubicBezTo>
                    <a:cubicBezTo>
                      <a:pt x="2762912" y="1090132"/>
                      <a:pt x="2764252" y="1013874"/>
                      <a:pt x="2759396" y="937826"/>
                    </a:cubicBezTo>
                    <a:cubicBezTo>
                      <a:pt x="2751093" y="751493"/>
                      <a:pt x="2726429" y="565973"/>
                      <a:pt x="2685595" y="382864"/>
                    </a:cubicBezTo>
                    <a:cubicBezTo>
                      <a:pt x="2654090" y="243447"/>
                      <a:pt x="2631984" y="96970"/>
                      <a:pt x="2457054" y="44388"/>
                    </a:cubicBezTo>
                    <a:cubicBezTo>
                      <a:pt x="2327206" y="5328"/>
                      <a:pt x="2160631" y="34022"/>
                      <a:pt x="2023820" y="42886"/>
                    </a:cubicBezTo>
                    <a:cubicBezTo>
                      <a:pt x="1688807" y="65020"/>
                      <a:pt x="1353742" y="87806"/>
                      <a:pt x="1018625" y="111242"/>
                    </a:cubicBezTo>
                    <a:cubicBezTo>
                      <a:pt x="889938" y="119756"/>
                      <a:pt x="761656" y="128869"/>
                      <a:pt x="633779" y="138585"/>
                    </a:cubicBezTo>
                    <a:cubicBezTo>
                      <a:pt x="492791" y="149101"/>
                      <a:pt x="327086" y="151505"/>
                      <a:pt x="212555" y="231128"/>
                    </a:cubicBezTo>
                    <a:cubicBezTo>
                      <a:pt x="104812" y="305794"/>
                      <a:pt x="83229" y="408554"/>
                      <a:pt x="79574" y="521229"/>
                    </a:cubicBezTo>
                    <a:cubicBezTo>
                      <a:pt x="74816" y="652732"/>
                      <a:pt x="77427" y="783586"/>
                      <a:pt x="87406" y="913788"/>
                    </a:cubicBezTo>
                    <a:cubicBezTo>
                      <a:pt x="102419" y="1119843"/>
                      <a:pt x="144051" y="1439453"/>
                      <a:pt x="419974" y="1498033"/>
                    </a:cubicBezTo>
                    <a:lnTo>
                      <a:pt x="476275" y="1505870"/>
                    </a:lnTo>
                    <a:lnTo>
                      <a:pt x="468945" y="1505858"/>
                    </a:lnTo>
                    <a:cubicBezTo>
                      <a:pt x="436309" y="1505182"/>
                      <a:pt x="428052" y="1520985"/>
                      <a:pt x="444394" y="1529372"/>
                    </a:cubicBezTo>
                    <a:lnTo>
                      <a:pt x="461979" y="1532975"/>
                    </a:lnTo>
                    <a:lnTo>
                      <a:pt x="458501" y="1533351"/>
                    </a:lnTo>
                    <a:cubicBezTo>
                      <a:pt x="119259" y="1509163"/>
                      <a:pt x="38147" y="1197429"/>
                      <a:pt x="16564" y="955854"/>
                    </a:cubicBezTo>
                    <a:cubicBezTo>
                      <a:pt x="1943" y="791198"/>
                      <a:pt x="-7804" y="621134"/>
                      <a:pt x="8383" y="455877"/>
                    </a:cubicBezTo>
                    <a:cubicBezTo>
                      <a:pt x="18827" y="347860"/>
                      <a:pt x="76789" y="250809"/>
                      <a:pt x="186620" y="193720"/>
                    </a:cubicBezTo>
                    <a:cubicBezTo>
                      <a:pt x="316295" y="126115"/>
                      <a:pt x="479737" y="121007"/>
                      <a:pt x="626991" y="110190"/>
                    </a:cubicBezTo>
                    <a:cubicBezTo>
                      <a:pt x="787939" y="98672"/>
                      <a:pt x="948711" y="87505"/>
                      <a:pt x="1109310" y="76688"/>
                    </a:cubicBezTo>
                    <a:cubicBezTo>
                      <a:pt x="1463522" y="52050"/>
                      <a:pt x="1817211" y="26360"/>
                      <a:pt x="2171074" y="5628"/>
                    </a:cubicBezTo>
                    <a:cubicBezTo>
                      <a:pt x="2211325" y="3262"/>
                      <a:pt x="2256200" y="595"/>
                      <a:pt x="2302443" y="86"/>
                    </a:cubicBezTo>
                    <a:close/>
                  </a:path>
                </a:pathLst>
              </a:custGeom>
              <a:solidFill>
                <a:srgbClr val="00B050"/>
              </a:solidFill>
              <a:ln w="17355" cap="flat">
                <a:solidFill>
                  <a:schemeClr val="accent5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ADA05206-3012-EF71-4F20-9781A40A6BC1}"/>
                  </a:ext>
                </a:extLst>
              </p:cNvPr>
              <p:cNvSpPr/>
              <p:nvPr/>
            </p:nvSpPr>
            <p:spPr>
              <a:xfrm>
                <a:off x="13996764" y="852225"/>
                <a:ext cx="2684982" cy="1758234"/>
              </a:xfrm>
              <a:custGeom>
                <a:avLst/>
                <a:gdLst>
                  <a:gd name="connsiteX0" fmla="*/ 2165779 w 2684982"/>
                  <a:gd name="connsiteY0" fmla="*/ 1262 h 1758234"/>
                  <a:gd name="connsiteX1" fmla="*/ 2379785 w 2684982"/>
                  <a:gd name="connsiteY1" fmla="*/ 19984 h 1758234"/>
                  <a:gd name="connsiteX2" fmla="*/ 2608326 w 2684982"/>
                  <a:gd name="connsiteY2" fmla="*/ 358460 h 1758234"/>
                  <a:gd name="connsiteX3" fmla="*/ 2682127 w 2684982"/>
                  <a:gd name="connsiteY3" fmla="*/ 913422 h 1758234"/>
                  <a:gd name="connsiteX4" fmla="*/ 2678123 w 2684982"/>
                  <a:gd name="connsiteY4" fmla="*/ 1141626 h 1758234"/>
                  <a:gd name="connsiteX5" fmla="*/ 2581172 w 2684982"/>
                  <a:gd name="connsiteY5" fmla="*/ 1330920 h 1758234"/>
                  <a:gd name="connsiteX6" fmla="*/ 2343407 w 2684982"/>
                  <a:gd name="connsiteY6" fmla="*/ 1378845 h 1758234"/>
                  <a:gd name="connsiteX7" fmla="*/ 2308595 w 2684982"/>
                  <a:gd name="connsiteY7" fmla="*/ 1389361 h 1758234"/>
                  <a:gd name="connsiteX8" fmla="*/ 2194673 w 2684982"/>
                  <a:gd name="connsiteY8" fmla="*/ 1632288 h 1758234"/>
                  <a:gd name="connsiteX9" fmla="*/ 2123759 w 2684982"/>
                  <a:gd name="connsiteY9" fmla="*/ 1758234 h 1758234"/>
                  <a:gd name="connsiteX10" fmla="*/ 2094675 w 2684982"/>
                  <a:gd name="connsiteY10" fmla="*/ 1423163 h 1758234"/>
                  <a:gd name="connsiteX11" fmla="*/ 2048376 w 2684982"/>
                  <a:gd name="connsiteY11" fmla="*/ 1409492 h 1758234"/>
                  <a:gd name="connsiteX12" fmla="*/ 1140132 w 2684982"/>
                  <a:gd name="connsiteY12" fmla="*/ 1459219 h 1758234"/>
                  <a:gd name="connsiteX13" fmla="*/ 578553 w 2684982"/>
                  <a:gd name="connsiteY13" fmla="*/ 1481761 h 1758234"/>
                  <a:gd name="connsiteX14" fmla="*/ 399006 w 2684982"/>
                  <a:gd name="connsiteY14" fmla="*/ 1481466 h 1758234"/>
                  <a:gd name="connsiteX15" fmla="*/ 342705 w 2684982"/>
                  <a:gd name="connsiteY15" fmla="*/ 1473629 h 1758234"/>
                  <a:gd name="connsiteX16" fmla="*/ 10137 w 2684982"/>
                  <a:gd name="connsiteY16" fmla="*/ 889384 h 1758234"/>
                  <a:gd name="connsiteX17" fmla="*/ 2305 w 2684982"/>
                  <a:gd name="connsiteY17" fmla="*/ 496825 h 1758234"/>
                  <a:gd name="connsiteX18" fmla="*/ 135286 w 2684982"/>
                  <a:gd name="connsiteY18" fmla="*/ 206724 h 1758234"/>
                  <a:gd name="connsiteX19" fmla="*/ 556510 w 2684982"/>
                  <a:gd name="connsiteY19" fmla="*/ 114181 h 1758234"/>
                  <a:gd name="connsiteX20" fmla="*/ 941356 w 2684982"/>
                  <a:gd name="connsiteY20" fmla="*/ 86838 h 1758234"/>
                  <a:gd name="connsiteX21" fmla="*/ 1946551 w 2684982"/>
                  <a:gd name="connsiteY21" fmla="*/ 18482 h 1758234"/>
                  <a:gd name="connsiteX22" fmla="*/ 2165779 w 2684982"/>
                  <a:gd name="connsiteY22" fmla="*/ 1262 h 1758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684982" h="1758234">
                    <a:moveTo>
                      <a:pt x="2165779" y="1262"/>
                    </a:moveTo>
                    <a:cubicBezTo>
                      <a:pt x="2240755" y="-2137"/>
                      <a:pt x="2314861" y="454"/>
                      <a:pt x="2379785" y="19984"/>
                    </a:cubicBezTo>
                    <a:cubicBezTo>
                      <a:pt x="2554715" y="72566"/>
                      <a:pt x="2576821" y="219043"/>
                      <a:pt x="2608326" y="358460"/>
                    </a:cubicBezTo>
                    <a:cubicBezTo>
                      <a:pt x="2649160" y="541569"/>
                      <a:pt x="2673824" y="727089"/>
                      <a:pt x="2682127" y="913422"/>
                    </a:cubicBezTo>
                    <a:cubicBezTo>
                      <a:pt x="2686983" y="989470"/>
                      <a:pt x="2685643" y="1065728"/>
                      <a:pt x="2678123" y="1141626"/>
                    </a:cubicBezTo>
                    <a:cubicBezTo>
                      <a:pt x="2669769" y="1213137"/>
                      <a:pt x="2652363" y="1286301"/>
                      <a:pt x="2581172" y="1330920"/>
                    </a:cubicBezTo>
                    <a:cubicBezTo>
                      <a:pt x="2514507" y="1372685"/>
                      <a:pt x="2422430" y="1375990"/>
                      <a:pt x="2343407" y="1378845"/>
                    </a:cubicBezTo>
                    <a:cubicBezTo>
                      <a:pt x="2334878" y="1378845"/>
                      <a:pt x="2312076" y="1379896"/>
                      <a:pt x="2308595" y="1389361"/>
                    </a:cubicBezTo>
                    <a:cubicBezTo>
                      <a:pt x="2273801" y="1471449"/>
                      <a:pt x="2235803" y="1552469"/>
                      <a:pt x="2194673" y="1632288"/>
                    </a:cubicBezTo>
                    <a:lnTo>
                      <a:pt x="2123759" y="1758234"/>
                    </a:lnTo>
                    <a:lnTo>
                      <a:pt x="2094675" y="1423163"/>
                    </a:lnTo>
                    <a:cubicBezTo>
                      <a:pt x="2093457" y="1408140"/>
                      <a:pt x="2059863" y="1408140"/>
                      <a:pt x="2048376" y="1409492"/>
                    </a:cubicBezTo>
                    <a:cubicBezTo>
                      <a:pt x="1750037" y="1447802"/>
                      <a:pt x="1441081" y="1448102"/>
                      <a:pt x="1140132" y="1459219"/>
                    </a:cubicBezTo>
                    <a:cubicBezTo>
                      <a:pt x="954236" y="1466205"/>
                      <a:pt x="765893" y="1478515"/>
                      <a:pt x="578553" y="1481761"/>
                    </a:cubicBezTo>
                    <a:lnTo>
                      <a:pt x="399006" y="1481466"/>
                    </a:lnTo>
                    <a:lnTo>
                      <a:pt x="342705" y="1473629"/>
                    </a:lnTo>
                    <a:cubicBezTo>
                      <a:pt x="66782" y="1415049"/>
                      <a:pt x="25150" y="1095439"/>
                      <a:pt x="10137" y="889384"/>
                    </a:cubicBezTo>
                    <a:cubicBezTo>
                      <a:pt x="158" y="759182"/>
                      <a:pt x="-2453" y="628328"/>
                      <a:pt x="2305" y="496825"/>
                    </a:cubicBezTo>
                    <a:cubicBezTo>
                      <a:pt x="5960" y="384150"/>
                      <a:pt x="27543" y="281390"/>
                      <a:pt x="135286" y="206724"/>
                    </a:cubicBezTo>
                    <a:cubicBezTo>
                      <a:pt x="249817" y="127101"/>
                      <a:pt x="415522" y="124697"/>
                      <a:pt x="556510" y="114181"/>
                    </a:cubicBezTo>
                    <a:cubicBezTo>
                      <a:pt x="684387" y="104465"/>
                      <a:pt x="812669" y="95352"/>
                      <a:pt x="941356" y="86838"/>
                    </a:cubicBezTo>
                    <a:cubicBezTo>
                      <a:pt x="1276473" y="63402"/>
                      <a:pt x="1611538" y="40616"/>
                      <a:pt x="1946551" y="18482"/>
                    </a:cubicBezTo>
                    <a:cubicBezTo>
                      <a:pt x="2014957" y="14050"/>
                      <a:pt x="2090803" y="4661"/>
                      <a:pt x="2165779" y="1262"/>
                    </a:cubicBezTo>
                    <a:close/>
                  </a:path>
                </a:pathLst>
              </a:custGeom>
              <a:solidFill>
                <a:schemeClr val="bg1"/>
              </a:solidFill>
              <a:ln w="17355" cap="flat">
                <a:solidFill>
                  <a:srgbClr val="EB871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 dirty="0">
                  <a:solidFill>
                    <a:srgbClr val="0000FF"/>
                  </a:solidFill>
                  <a:latin typeface="Arrus-Black" panose="02020500000000000000" pitchFamily="18" charset="0"/>
                  <a:ea typeface="Arrus-Black" panose="02020500000000000000" pitchFamily="18" charset="0"/>
                  <a:cs typeface="Arrus-Black" panose="02020500000000000000" pitchFamily="18" charset="0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ECA3F1C7-CA2C-A501-F971-300EB6D59500}"/>
                  </a:ext>
                </a:extLst>
              </p:cNvPr>
              <p:cNvSpPr/>
              <p:nvPr/>
            </p:nvSpPr>
            <p:spPr>
              <a:xfrm>
                <a:off x="16350866" y="2261210"/>
                <a:ext cx="34812" cy="10366"/>
              </a:xfrm>
              <a:custGeom>
                <a:avLst/>
                <a:gdLst>
                  <a:gd name="connsiteX0" fmla="*/ 34812 w 34812"/>
                  <a:gd name="connsiteY0" fmla="*/ 0 h 10366"/>
                  <a:gd name="connsiteX1" fmla="*/ 30641 w 34812"/>
                  <a:gd name="connsiteY1" fmla="*/ 8894 h 10366"/>
                  <a:gd name="connsiteX2" fmla="*/ 0 w 34812"/>
                  <a:gd name="connsiteY2" fmla="*/ 10366 h 10366"/>
                  <a:gd name="connsiteX3" fmla="*/ 34812 w 34812"/>
                  <a:gd name="connsiteY3" fmla="*/ 0 h 10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812" h="10366">
                    <a:moveTo>
                      <a:pt x="34812" y="0"/>
                    </a:moveTo>
                    <a:lnTo>
                      <a:pt x="30641" y="8894"/>
                    </a:lnTo>
                    <a:lnTo>
                      <a:pt x="0" y="10366"/>
                    </a:lnTo>
                    <a:lnTo>
                      <a:pt x="3481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7355" cap="flat">
                <a:solidFill>
                  <a:srgbClr val="EB871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F0B9DE09-8400-8DA8-49AE-A324C0FB6891}"/>
                  </a:ext>
                </a:extLst>
              </p:cNvPr>
              <p:cNvSpPr/>
              <p:nvPr/>
            </p:nvSpPr>
            <p:spPr>
              <a:xfrm>
                <a:off x="16028159" y="2287050"/>
                <a:ext cx="46300" cy="18108"/>
              </a:xfrm>
              <a:custGeom>
                <a:avLst/>
                <a:gdLst>
                  <a:gd name="connsiteX0" fmla="*/ 0 w 46300"/>
                  <a:gd name="connsiteY0" fmla="*/ 0 h 18108"/>
                  <a:gd name="connsiteX1" fmla="*/ 46300 w 46300"/>
                  <a:gd name="connsiteY1" fmla="*/ 13672 h 18108"/>
                  <a:gd name="connsiteX2" fmla="*/ 1572 w 46300"/>
                  <a:gd name="connsiteY2" fmla="*/ 18108 h 18108"/>
                  <a:gd name="connsiteX3" fmla="*/ 0 w 46300"/>
                  <a:gd name="connsiteY3" fmla="*/ 0 h 18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300" h="18108">
                    <a:moveTo>
                      <a:pt x="0" y="0"/>
                    </a:moveTo>
                    <a:lnTo>
                      <a:pt x="46300" y="13672"/>
                    </a:lnTo>
                    <a:lnTo>
                      <a:pt x="1572" y="1810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7355" cap="flat">
                <a:solidFill>
                  <a:srgbClr val="EB871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953D0E8-9B59-C1FF-865F-32318C05989B}"/>
                  </a:ext>
                </a:extLst>
              </p:cNvPr>
              <p:cNvSpPr/>
              <p:nvPr/>
            </p:nvSpPr>
            <p:spPr>
              <a:xfrm>
                <a:off x="14365738" y="2345319"/>
                <a:ext cx="66257" cy="27139"/>
              </a:xfrm>
              <a:custGeom>
                <a:avLst/>
                <a:gdLst>
                  <a:gd name="connsiteX0" fmla="*/ 32702 w 66257"/>
                  <a:gd name="connsiteY0" fmla="*/ 22 h 27139"/>
                  <a:gd name="connsiteX1" fmla="*/ 40032 w 66257"/>
                  <a:gd name="connsiteY1" fmla="*/ 34 h 27139"/>
                  <a:gd name="connsiteX2" fmla="*/ 42101 w 66257"/>
                  <a:gd name="connsiteY2" fmla="*/ 322 h 27139"/>
                  <a:gd name="connsiteX3" fmla="*/ 46115 w 66257"/>
                  <a:gd name="connsiteY3" fmla="*/ 24935 h 27139"/>
                  <a:gd name="connsiteX4" fmla="*/ 25736 w 66257"/>
                  <a:gd name="connsiteY4" fmla="*/ 27139 h 27139"/>
                  <a:gd name="connsiteX5" fmla="*/ 8151 w 66257"/>
                  <a:gd name="connsiteY5" fmla="*/ 23536 h 27139"/>
                  <a:gd name="connsiteX6" fmla="*/ 32702 w 66257"/>
                  <a:gd name="connsiteY6" fmla="*/ 22 h 27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257" h="27139">
                    <a:moveTo>
                      <a:pt x="32702" y="22"/>
                    </a:moveTo>
                    <a:lnTo>
                      <a:pt x="40032" y="34"/>
                    </a:lnTo>
                    <a:lnTo>
                      <a:pt x="42101" y="322"/>
                    </a:lnTo>
                    <a:cubicBezTo>
                      <a:pt x="79176" y="2801"/>
                      <a:pt x="67884" y="18463"/>
                      <a:pt x="46115" y="24935"/>
                    </a:cubicBezTo>
                    <a:lnTo>
                      <a:pt x="25736" y="27139"/>
                    </a:lnTo>
                    <a:lnTo>
                      <a:pt x="8151" y="23536"/>
                    </a:lnTo>
                    <a:cubicBezTo>
                      <a:pt x="-8191" y="15149"/>
                      <a:pt x="66" y="-654"/>
                      <a:pt x="32702" y="2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7355" cap="flat">
                <a:solidFill>
                  <a:srgbClr val="EB871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E9789032-BD1D-DDAC-DA48-4FCA79539F85}"/>
                  </a:ext>
                </a:extLst>
              </p:cNvPr>
              <p:cNvSpPr/>
              <p:nvPr/>
            </p:nvSpPr>
            <p:spPr>
              <a:xfrm>
                <a:off x="16068716" y="2622121"/>
                <a:ext cx="71713" cy="114127"/>
              </a:xfrm>
              <a:custGeom>
                <a:avLst/>
                <a:gdLst>
                  <a:gd name="connsiteX0" fmla="*/ 61807 w 71713"/>
                  <a:gd name="connsiteY0" fmla="*/ 0 h 114127"/>
                  <a:gd name="connsiteX1" fmla="*/ 71713 w 71713"/>
                  <a:gd name="connsiteY1" fmla="*/ 114127 h 114127"/>
                  <a:gd name="connsiteX2" fmla="*/ 0 w 71713"/>
                  <a:gd name="connsiteY2" fmla="*/ 109770 h 114127"/>
                  <a:gd name="connsiteX3" fmla="*/ 61807 w 71713"/>
                  <a:gd name="connsiteY3" fmla="*/ 0 h 114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713" h="114127">
                    <a:moveTo>
                      <a:pt x="61807" y="0"/>
                    </a:moveTo>
                    <a:lnTo>
                      <a:pt x="71713" y="114127"/>
                    </a:lnTo>
                    <a:lnTo>
                      <a:pt x="0" y="109770"/>
                    </a:lnTo>
                    <a:lnTo>
                      <a:pt x="6180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7355" cap="flat">
                <a:solidFill>
                  <a:srgbClr val="EB871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E2EF48B4-5154-FB26-D48A-B69332BC5D23}"/>
                </a:ext>
              </a:extLst>
            </p:cNvPr>
            <p:cNvSpPr txBox="1"/>
            <p:nvPr/>
          </p:nvSpPr>
          <p:spPr>
            <a:xfrm rot="21403688">
              <a:off x="1088725" y="763105"/>
              <a:ext cx="212968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400">
                  <a:solidFill>
                    <a:srgbClr val="0000FF"/>
                  </a:solidFill>
                  <a:latin typeface="Arrus-Black" panose="02020500000000000000" pitchFamily="18" charset="0"/>
                  <a:ea typeface="Arrus-Black" panose="02020500000000000000" pitchFamily="18" charset="0"/>
                  <a:cs typeface="Arrus-Black" panose="02020500000000000000" pitchFamily="18" charset="0"/>
                </a:rPr>
                <a:t>Toán</a:t>
              </a:r>
              <a:endParaRPr lang="en-US" sz="5400" dirty="0">
                <a:solidFill>
                  <a:srgbClr val="0000FF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057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C8015779-98A8-4F5C-8610-3B585F563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064" y="5385997"/>
            <a:ext cx="1108116" cy="7997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B50554-6CBC-4944-B9B6-3C0E76F5A658}"/>
              </a:ext>
            </a:extLst>
          </p:cNvPr>
          <p:cNvSpPr txBox="1"/>
          <p:nvPr/>
        </p:nvSpPr>
        <p:spPr>
          <a:xfrm>
            <a:off x="1973180" y="1026728"/>
            <a:ext cx="686406" cy="982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/>
              <a:t>a)</a:t>
            </a:r>
            <a:endParaRPr lang="en-VN" sz="4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F125799-3CC7-30D5-7C92-BAF5B1E304AE}"/>
              </a:ext>
            </a:extLst>
          </p:cNvPr>
          <p:cNvGrpSpPr/>
          <p:nvPr/>
        </p:nvGrpSpPr>
        <p:grpSpPr>
          <a:xfrm>
            <a:off x="3351646" y="2734180"/>
            <a:ext cx="5458547" cy="1015663"/>
            <a:chOff x="3351646" y="1777925"/>
            <a:chExt cx="5458547" cy="101566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EAAA1C9-8F0C-6888-C4B9-95485CE89EEB}"/>
                </a:ext>
              </a:extLst>
            </p:cNvPr>
            <p:cNvSpPr/>
            <p:nvPr/>
          </p:nvSpPr>
          <p:spPr>
            <a:xfrm>
              <a:off x="3351646" y="1777925"/>
              <a:ext cx="5458547" cy="1015663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6000"/>
                <a:t>3 x 1 =           </a:t>
              </a:r>
            </a:p>
          </p:txBody>
        </p:sp>
        <p:sp>
          <p:nvSpPr>
            <p:cNvPr id="14" name="Rounded Rectangle 17">
              <a:extLst>
                <a:ext uri="{FF2B5EF4-FFF2-40B4-BE49-F238E27FC236}">
                  <a16:creationId xmlns:a16="http://schemas.microsoft.com/office/drawing/2014/main" id="{D9225C64-2FD6-EAA7-3B4A-0697CD5AA7BD}"/>
                </a:ext>
              </a:extLst>
            </p:cNvPr>
            <p:cNvSpPr/>
            <p:nvPr/>
          </p:nvSpPr>
          <p:spPr>
            <a:xfrm>
              <a:off x="7527817" y="1828556"/>
              <a:ext cx="914400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FF0000"/>
                  </a:solidFill>
                </a:rPr>
                <a:t>?</a:t>
              </a:r>
              <a:endParaRPr lang="en-VN" sz="4400">
                <a:solidFill>
                  <a:srgbClr val="FF0000"/>
                </a:solidFill>
              </a:endParaRPr>
            </a:p>
          </p:txBody>
        </p:sp>
      </p:grpSp>
      <p:sp>
        <p:nvSpPr>
          <p:cNvPr id="15" name="Rounded Rectangle 17">
            <a:extLst>
              <a:ext uri="{FF2B5EF4-FFF2-40B4-BE49-F238E27FC236}">
                <a16:creationId xmlns:a16="http://schemas.microsoft.com/office/drawing/2014/main" id="{755F53AA-FBBA-E795-F3FB-E96EC14ABEF2}"/>
              </a:ext>
            </a:extLst>
          </p:cNvPr>
          <p:cNvSpPr/>
          <p:nvPr/>
        </p:nvSpPr>
        <p:spPr>
          <a:xfrm>
            <a:off x="7527817" y="2791228"/>
            <a:ext cx="965032" cy="965032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</a:rPr>
              <a:t>3</a:t>
            </a:r>
            <a:endParaRPr lang="en-VN" sz="5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36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DECE0DCD-76A9-47A9-8519-C28A89C104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064" y="5385997"/>
            <a:ext cx="1108116" cy="7997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7CB7372-5343-4692-A01D-ABE23E3F8157}"/>
              </a:ext>
            </a:extLst>
          </p:cNvPr>
          <p:cNvSpPr txBox="1"/>
          <p:nvPr/>
        </p:nvSpPr>
        <p:spPr>
          <a:xfrm>
            <a:off x="1973180" y="1026728"/>
            <a:ext cx="686406" cy="982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/>
              <a:t>a)</a:t>
            </a:r>
            <a:endParaRPr lang="en-VN" sz="4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14D3E39-18B5-7FDA-5255-7E6CCF4CE352}"/>
              </a:ext>
            </a:extLst>
          </p:cNvPr>
          <p:cNvGrpSpPr/>
          <p:nvPr/>
        </p:nvGrpSpPr>
        <p:grpSpPr>
          <a:xfrm>
            <a:off x="3351646" y="2734180"/>
            <a:ext cx="5458547" cy="1015663"/>
            <a:chOff x="3351646" y="1777925"/>
            <a:chExt cx="5458547" cy="101566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1ED45B3-311E-A47C-571F-1F078ECEC828}"/>
                </a:ext>
              </a:extLst>
            </p:cNvPr>
            <p:cNvSpPr/>
            <p:nvPr/>
          </p:nvSpPr>
          <p:spPr>
            <a:xfrm>
              <a:off x="3351646" y="1777925"/>
              <a:ext cx="5458547" cy="1015663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6000"/>
                <a:t>4 x 1 =           </a:t>
              </a:r>
            </a:p>
          </p:txBody>
        </p:sp>
        <p:sp>
          <p:nvSpPr>
            <p:cNvPr id="10" name="Rounded Rectangle 17">
              <a:extLst>
                <a:ext uri="{FF2B5EF4-FFF2-40B4-BE49-F238E27FC236}">
                  <a16:creationId xmlns:a16="http://schemas.microsoft.com/office/drawing/2014/main" id="{6F6F2C20-D226-0090-5159-34B9A45FE79A}"/>
                </a:ext>
              </a:extLst>
            </p:cNvPr>
            <p:cNvSpPr/>
            <p:nvPr/>
          </p:nvSpPr>
          <p:spPr>
            <a:xfrm>
              <a:off x="7527817" y="1828556"/>
              <a:ext cx="914400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FF0000"/>
                  </a:solidFill>
                </a:rPr>
                <a:t>?</a:t>
              </a:r>
              <a:endParaRPr lang="en-VN" sz="4400">
                <a:solidFill>
                  <a:srgbClr val="FF0000"/>
                </a:solidFill>
              </a:endParaRPr>
            </a:p>
          </p:txBody>
        </p:sp>
      </p:grpSp>
      <p:sp>
        <p:nvSpPr>
          <p:cNvPr id="11" name="Rounded Rectangle 17">
            <a:extLst>
              <a:ext uri="{FF2B5EF4-FFF2-40B4-BE49-F238E27FC236}">
                <a16:creationId xmlns:a16="http://schemas.microsoft.com/office/drawing/2014/main" id="{ADCB50FA-F9FD-7EFC-65B1-AD8FE29D063A}"/>
              </a:ext>
            </a:extLst>
          </p:cNvPr>
          <p:cNvSpPr/>
          <p:nvPr/>
        </p:nvSpPr>
        <p:spPr>
          <a:xfrm>
            <a:off x="7527817" y="2791228"/>
            <a:ext cx="965032" cy="965032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</a:rPr>
              <a:t>4</a:t>
            </a:r>
            <a:endParaRPr lang="en-VN" sz="5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4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hlinkClick r:id="rId4" action="ppaction://hlinksldjump"/>
            <a:extLst>
              <a:ext uri="{FF2B5EF4-FFF2-40B4-BE49-F238E27FC236}">
                <a16:creationId xmlns:a16="http://schemas.microsoft.com/office/drawing/2014/main" id="{286B9AAA-82C9-41E1-ABA3-557B40CD83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064" y="5385997"/>
            <a:ext cx="1108116" cy="79974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C4C0C5C-EA2C-4201-9F72-23D785DE5869}"/>
              </a:ext>
            </a:extLst>
          </p:cNvPr>
          <p:cNvSpPr txBox="1"/>
          <p:nvPr/>
        </p:nvSpPr>
        <p:spPr>
          <a:xfrm>
            <a:off x="1973180" y="1026728"/>
            <a:ext cx="686406" cy="982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/>
              <a:t>a)</a:t>
            </a:r>
            <a:endParaRPr lang="en-VN" sz="4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2FB9F05-F48C-3852-340D-25FFE290800C}"/>
              </a:ext>
            </a:extLst>
          </p:cNvPr>
          <p:cNvGrpSpPr/>
          <p:nvPr/>
        </p:nvGrpSpPr>
        <p:grpSpPr>
          <a:xfrm>
            <a:off x="3351646" y="2734180"/>
            <a:ext cx="5458547" cy="1015663"/>
            <a:chOff x="3351646" y="1777925"/>
            <a:chExt cx="5458547" cy="101566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A90BECC-EB5F-7D36-6F07-B1F61FCE955C}"/>
                </a:ext>
              </a:extLst>
            </p:cNvPr>
            <p:cNvSpPr/>
            <p:nvPr/>
          </p:nvSpPr>
          <p:spPr>
            <a:xfrm>
              <a:off x="3351646" y="1777925"/>
              <a:ext cx="5458547" cy="1015663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6000"/>
                <a:t>5 x 1 =           </a:t>
              </a:r>
            </a:p>
          </p:txBody>
        </p:sp>
        <p:sp>
          <p:nvSpPr>
            <p:cNvPr id="10" name="Rounded Rectangle 17">
              <a:extLst>
                <a:ext uri="{FF2B5EF4-FFF2-40B4-BE49-F238E27FC236}">
                  <a16:creationId xmlns:a16="http://schemas.microsoft.com/office/drawing/2014/main" id="{A10895B2-86A0-C319-346B-BED8E70FA46E}"/>
                </a:ext>
              </a:extLst>
            </p:cNvPr>
            <p:cNvSpPr/>
            <p:nvPr/>
          </p:nvSpPr>
          <p:spPr>
            <a:xfrm>
              <a:off x="7527817" y="1828556"/>
              <a:ext cx="914400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FF0000"/>
                  </a:solidFill>
                </a:rPr>
                <a:t>?</a:t>
              </a:r>
              <a:endParaRPr lang="en-VN" sz="4400">
                <a:solidFill>
                  <a:srgbClr val="FF0000"/>
                </a:solidFill>
              </a:endParaRPr>
            </a:p>
          </p:txBody>
        </p:sp>
      </p:grpSp>
      <p:sp>
        <p:nvSpPr>
          <p:cNvPr id="11" name="Rounded Rectangle 17">
            <a:extLst>
              <a:ext uri="{FF2B5EF4-FFF2-40B4-BE49-F238E27FC236}">
                <a16:creationId xmlns:a16="http://schemas.microsoft.com/office/drawing/2014/main" id="{FCFB898D-5596-EA07-2EFB-78FDB637631D}"/>
              </a:ext>
            </a:extLst>
          </p:cNvPr>
          <p:cNvSpPr/>
          <p:nvPr/>
        </p:nvSpPr>
        <p:spPr>
          <a:xfrm>
            <a:off x="7527817" y="2791228"/>
            <a:ext cx="965032" cy="965032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</a:rPr>
              <a:t>5</a:t>
            </a:r>
            <a:endParaRPr lang="en-VN" sz="5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1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hlinkClick r:id="rId4" action="ppaction://hlinksldjump"/>
            <a:extLst>
              <a:ext uri="{FF2B5EF4-FFF2-40B4-BE49-F238E27FC236}">
                <a16:creationId xmlns:a16="http://schemas.microsoft.com/office/drawing/2014/main" id="{90CE32B3-C0C2-4110-9705-7FDC6D451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064" y="5385997"/>
            <a:ext cx="1108116" cy="7997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76B0721-13AC-466E-AA8D-FAF5DB15D577}"/>
              </a:ext>
            </a:extLst>
          </p:cNvPr>
          <p:cNvSpPr txBox="1"/>
          <p:nvPr/>
        </p:nvSpPr>
        <p:spPr>
          <a:xfrm>
            <a:off x="1973180" y="1026728"/>
            <a:ext cx="686406" cy="982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/>
              <a:t>b)</a:t>
            </a:r>
            <a:endParaRPr lang="en-VN" sz="4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7B659B5-BEEB-96BC-00D5-B4BA7CD0380B}"/>
              </a:ext>
            </a:extLst>
          </p:cNvPr>
          <p:cNvGrpSpPr/>
          <p:nvPr/>
        </p:nvGrpSpPr>
        <p:grpSpPr>
          <a:xfrm>
            <a:off x="3351646" y="2734180"/>
            <a:ext cx="5458547" cy="1015663"/>
            <a:chOff x="3351646" y="1777925"/>
            <a:chExt cx="5458547" cy="101566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A18ABB9-B0AB-90F2-BA37-A2E7CAE3ADD7}"/>
                </a:ext>
              </a:extLst>
            </p:cNvPr>
            <p:cNvSpPr/>
            <p:nvPr/>
          </p:nvSpPr>
          <p:spPr>
            <a:xfrm>
              <a:off x="3351646" y="1777925"/>
              <a:ext cx="5458547" cy="1015663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6000"/>
                <a:t>2 : 1 =           </a:t>
              </a:r>
            </a:p>
          </p:txBody>
        </p:sp>
        <p:sp>
          <p:nvSpPr>
            <p:cNvPr id="10" name="Rounded Rectangle 17">
              <a:extLst>
                <a:ext uri="{FF2B5EF4-FFF2-40B4-BE49-F238E27FC236}">
                  <a16:creationId xmlns:a16="http://schemas.microsoft.com/office/drawing/2014/main" id="{53870876-CD40-8DAA-C1DA-CFCB5FA3E9CF}"/>
                </a:ext>
              </a:extLst>
            </p:cNvPr>
            <p:cNvSpPr/>
            <p:nvPr/>
          </p:nvSpPr>
          <p:spPr>
            <a:xfrm>
              <a:off x="7527817" y="1828556"/>
              <a:ext cx="914400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FF0000"/>
                  </a:solidFill>
                </a:rPr>
                <a:t>?</a:t>
              </a:r>
              <a:endParaRPr lang="en-VN" sz="4400">
                <a:solidFill>
                  <a:srgbClr val="FF0000"/>
                </a:solidFill>
              </a:endParaRPr>
            </a:p>
          </p:txBody>
        </p:sp>
      </p:grpSp>
      <p:sp>
        <p:nvSpPr>
          <p:cNvPr id="11" name="Rounded Rectangle 17">
            <a:extLst>
              <a:ext uri="{FF2B5EF4-FFF2-40B4-BE49-F238E27FC236}">
                <a16:creationId xmlns:a16="http://schemas.microsoft.com/office/drawing/2014/main" id="{40BDA57E-C60B-A386-E333-59774A9B7E89}"/>
              </a:ext>
            </a:extLst>
          </p:cNvPr>
          <p:cNvSpPr/>
          <p:nvPr/>
        </p:nvSpPr>
        <p:spPr>
          <a:xfrm>
            <a:off x="7527817" y="2791228"/>
            <a:ext cx="965032" cy="965032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</a:rPr>
              <a:t>2</a:t>
            </a:r>
            <a:endParaRPr lang="en-VN" sz="5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81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4" action="ppaction://hlinksldjump"/>
            <a:extLst>
              <a:ext uri="{FF2B5EF4-FFF2-40B4-BE49-F238E27FC236}">
                <a16:creationId xmlns:a16="http://schemas.microsoft.com/office/drawing/2014/main" id="{0C39776F-7C4C-47F6-A2D4-B5CFA1E8A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064" y="5385997"/>
            <a:ext cx="1108116" cy="7997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FB9B31-1184-D1EF-E025-E10D2EACEEFF}"/>
              </a:ext>
            </a:extLst>
          </p:cNvPr>
          <p:cNvSpPr txBox="1"/>
          <p:nvPr/>
        </p:nvSpPr>
        <p:spPr>
          <a:xfrm>
            <a:off x="1973180" y="1026728"/>
            <a:ext cx="686406" cy="982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/>
              <a:t>b)</a:t>
            </a:r>
            <a:endParaRPr lang="en-VN" sz="44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9611082-7E06-20FD-BA1B-B3621AA24BC8}"/>
              </a:ext>
            </a:extLst>
          </p:cNvPr>
          <p:cNvGrpSpPr/>
          <p:nvPr/>
        </p:nvGrpSpPr>
        <p:grpSpPr>
          <a:xfrm>
            <a:off x="3351646" y="2734180"/>
            <a:ext cx="5458547" cy="1015663"/>
            <a:chOff x="3351646" y="1777925"/>
            <a:chExt cx="5458547" cy="10156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5A1BBE2-5E92-C585-F9E5-8F24C9F79485}"/>
                </a:ext>
              </a:extLst>
            </p:cNvPr>
            <p:cNvSpPr/>
            <p:nvPr/>
          </p:nvSpPr>
          <p:spPr>
            <a:xfrm>
              <a:off x="3351646" y="1777925"/>
              <a:ext cx="5458547" cy="1015663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6000"/>
                <a:t>3 : 1 =           </a:t>
              </a:r>
            </a:p>
          </p:txBody>
        </p:sp>
        <p:sp>
          <p:nvSpPr>
            <p:cNvPr id="11" name="Rounded Rectangle 17">
              <a:extLst>
                <a:ext uri="{FF2B5EF4-FFF2-40B4-BE49-F238E27FC236}">
                  <a16:creationId xmlns:a16="http://schemas.microsoft.com/office/drawing/2014/main" id="{B0BD44DB-EA45-9DA6-A939-5D3B840CCCA7}"/>
                </a:ext>
              </a:extLst>
            </p:cNvPr>
            <p:cNvSpPr/>
            <p:nvPr/>
          </p:nvSpPr>
          <p:spPr>
            <a:xfrm>
              <a:off x="7527817" y="1828556"/>
              <a:ext cx="914400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FF0000"/>
                  </a:solidFill>
                </a:rPr>
                <a:t>?</a:t>
              </a:r>
              <a:endParaRPr lang="en-VN" sz="4400">
                <a:solidFill>
                  <a:srgbClr val="FF0000"/>
                </a:solidFill>
              </a:endParaRPr>
            </a:p>
          </p:txBody>
        </p:sp>
      </p:grpSp>
      <p:sp>
        <p:nvSpPr>
          <p:cNvPr id="12" name="Rounded Rectangle 17">
            <a:extLst>
              <a:ext uri="{FF2B5EF4-FFF2-40B4-BE49-F238E27FC236}">
                <a16:creationId xmlns:a16="http://schemas.microsoft.com/office/drawing/2014/main" id="{376E4D9C-9DC0-2F5B-35E9-59CCD6296419}"/>
              </a:ext>
            </a:extLst>
          </p:cNvPr>
          <p:cNvSpPr/>
          <p:nvPr/>
        </p:nvSpPr>
        <p:spPr>
          <a:xfrm>
            <a:off x="7527817" y="2791228"/>
            <a:ext cx="965032" cy="965032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</a:rPr>
              <a:t>3</a:t>
            </a:r>
            <a:endParaRPr lang="en-VN" sz="5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05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4" action="ppaction://hlinksldjump"/>
            <a:extLst>
              <a:ext uri="{FF2B5EF4-FFF2-40B4-BE49-F238E27FC236}">
                <a16:creationId xmlns:a16="http://schemas.microsoft.com/office/drawing/2014/main" id="{5A826945-3A50-4279-8DCA-BC422AC8EB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064" y="5385997"/>
            <a:ext cx="1108116" cy="7997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467943-856C-1310-25A4-FC8180328137}"/>
              </a:ext>
            </a:extLst>
          </p:cNvPr>
          <p:cNvSpPr txBox="1"/>
          <p:nvPr/>
        </p:nvSpPr>
        <p:spPr>
          <a:xfrm>
            <a:off x="1973180" y="1026728"/>
            <a:ext cx="686406" cy="982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/>
              <a:t>b)</a:t>
            </a:r>
            <a:endParaRPr lang="en-VN" sz="44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AF792A6-2DAE-2B71-4391-C5D9DAF7778B}"/>
              </a:ext>
            </a:extLst>
          </p:cNvPr>
          <p:cNvGrpSpPr/>
          <p:nvPr/>
        </p:nvGrpSpPr>
        <p:grpSpPr>
          <a:xfrm>
            <a:off x="3351646" y="2734180"/>
            <a:ext cx="5458547" cy="1015663"/>
            <a:chOff x="3351646" y="1777925"/>
            <a:chExt cx="5458547" cy="10156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E67F84B-0770-9CE7-468F-DBBCC88B48CD}"/>
                </a:ext>
              </a:extLst>
            </p:cNvPr>
            <p:cNvSpPr/>
            <p:nvPr/>
          </p:nvSpPr>
          <p:spPr>
            <a:xfrm>
              <a:off x="3351646" y="1777925"/>
              <a:ext cx="5458547" cy="1015663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6000"/>
                <a:t>4 : 1 =           </a:t>
              </a:r>
            </a:p>
          </p:txBody>
        </p:sp>
        <p:sp>
          <p:nvSpPr>
            <p:cNvPr id="11" name="Rounded Rectangle 17">
              <a:extLst>
                <a:ext uri="{FF2B5EF4-FFF2-40B4-BE49-F238E27FC236}">
                  <a16:creationId xmlns:a16="http://schemas.microsoft.com/office/drawing/2014/main" id="{566545E4-F93D-E7DE-E252-F125E7605D47}"/>
                </a:ext>
              </a:extLst>
            </p:cNvPr>
            <p:cNvSpPr/>
            <p:nvPr/>
          </p:nvSpPr>
          <p:spPr>
            <a:xfrm>
              <a:off x="7527817" y="1828556"/>
              <a:ext cx="914400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FF0000"/>
                  </a:solidFill>
                </a:rPr>
                <a:t>?</a:t>
              </a:r>
              <a:endParaRPr lang="en-VN" sz="4400">
                <a:solidFill>
                  <a:srgbClr val="FF0000"/>
                </a:solidFill>
              </a:endParaRPr>
            </a:p>
          </p:txBody>
        </p:sp>
      </p:grpSp>
      <p:sp>
        <p:nvSpPr>
          <p:cNvPr id="12" name="Rounded Rectangle 17">
            <a:extLst>
              <a:ext uri="{FF2B5EF4-FFF2-40B4-BE49-F238E27FC236}">
                <a16:creationId xmlns:a16="http://schemas.microsoft.com/office/drawing/2014/main" id="{5F5E324E-93E7-903B-0C03-A17379D5A0E6}"/>
              </a:ext>
            </a:extLst>
          </p:cNvPr>
          <p:cNvSpPr/>
          <p:nvPr/>
        </p:nvSpPr>
        <p:spPr>
          <a:xfrm>
            <a:off x="7527817" y="2791228"/>
            <a:ext cx="965032" cy="965032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</a:rPr>
              <a:t>4</a:t>
            </a:r>
            <a:endParaRPr lang="en-VN" sz="5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38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hlinkClick r:id="rId4" action="ppaction://hlinksldjump"/>
            <a:extLst>
              <a:ext uri="{FF2B5EF4-FFF2-40B4-BE49-F238E27FC236}">
                <a16:creationId xmlns:a16="http://schemas.microsoft.com/office/drawing/2014/main" id="{24689F5A-697A-4258-8C99-A78F59EE6F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064" y="5385997"/>
            <a:ext cx="1108116" cy="7997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15BE55-F0BA-BC47-EFF6-B1F892E3EFC0}"/>
              </a:ext>
            </a:extLst>
          </p:cNvPr>
          <p:cNvSpPr txBox="1"/>
          <p:nvPr/>
        </p:nvSpPr>
        <p:spPr>
          <a:xfrm>
            <a:off x="1973180" y="1026728"/>
            <a:ext cx="686406" cy="982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/>
              <a:t>b)</a:t>
            </a:r>
            <a:endParaRPr lang="en-VN" sz="44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CB16A0E-8D8D-1E0F-2EA9-2910D86A080E}"/>
              </a:ext>
            </a:extLst>
          </p:cNvPr>
          <p:cNvGrpSpPr/>
          <p:nvPr/>
        </p:nvGrpSpPr>
        <p:grpSpPr>
          <a:xfrm>
            <a:off x="3351646" y="2734180"/>
            <a:ext cx="5458547" cy="1015663"/>
            <a:chOff x="3351646" y="1777925"/>
            <a:chExt cx="5458547" cy="10156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C69596A-7220-7EAF-64A3-E4C2981A84C4}"/>
                </a:ext>
              </a:extLst>
            </p:cNvPr>
            <p:cNvSpPr/>
            <p:nvPr/>
          </p:nvSpPr>
          <p:spPr>
            <a:xfrm>
              <a:off x="3351646" y="1777925"/>
              <a:ext cx="5458547" cy="1015663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6000"/>
                <a:t>5 : 1 =           </a:t>
              </a:r>
            </a:p>
          </p:txBody>
        </p:sp>
        <p:sp>
          <p:nvSpPr>
            <p:cNvPr id="11" name="Rounded Rectangle 17">
              <a:extLst>
                <a:ext uri="{FF2B5EF4-FFF2-40B4-BE49-F238E27FC236}">
                  <a16:creationId xmlns:a16="http://schemas.microsoft.com/office/drawing/2014/main" id="{4A81AF9C-007E-9F5E-345B-D092A38A2969}"/>
                </a:ext>
              </a:extLst>
            </p:cNvPr>
            <p:cNvSpPr/>
            <p:nvPr/>
          </p:nvSpPr>
          <p:spPr>
            <a:xfrm>
              <a:off x="7527817" y="1828556"/>
              <a:ext cx="914400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FF0000"/>
                  </a:solidFill>
                </a:rPr>
                <a:t>?</a:t>
              </a:r>
              <a:endParaRPr lang="en-VN" sz="4400">
                <a:solidFill>
                  <a:srgbClr val="FF0000"/>
                </a:solidFill>
              </a:endParaRPr>
            </a:p>
          </p:txBody>
        </p:sp>
      </p:grpSp>
      <p:sp>
        <p:nvSpPr>
          <p:cNvPr id="12" name="Rounded Rectangle 17">
            <a:extLst>
              <a:ext uri="{FF2B5EF4-FFF2-40B4-BE49-F238E27FC236}">
                <a16:creationId xmlns:a16="http://schemas.microsoft.com/office/drawing/2014/main" id="{D5834CA2-14BD-D8D5-C092-989E89671BD5}"/>
              </a:ext>
            </a:extLst>
          </p:cNvPr>
          <p:cNvSpPr/>
          <p:nvPr/>
        </p:nvSpPr>
        <p:spPr>
          <a:xfrm>
            <a:off x="7527817" y="2791228"/>
            <a:ext cx="965032" cy="965032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</a:rPr>
              <a:t>5</a:t>
            </a:r>
            <a:endParaRPr lang="en-VN" sz="5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41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121" y="-1827424"/>
            <a:ext cx="14159109" cy="70052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603" y="2789837"/>
            <a:ext cx="3243163" cy="25580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458" y="1454131"/>
            <a:ext cx="2964830" cy="36439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516" y="1374387"/>
            <a:ext cx="2964830" cy="3643913"/>
          </a:xfrm>
          <a:prstGeom prst="rect">
            <a:avLst/>
          </a:prstGeom>
        </p:spPr>
      </p:pic>
      <p:pic>
        <p:nvPicPr>
          <p:cNvPr id="3076" name="Picture 4" descr="Forest Road Cartoon High Res Stock Images | Shutter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12" b="19463"/>
          <a:stretch/>
        </p:blipFill>
        <p:spPr bwMode="auto">
          <a:xfrm>
            <a:off x="-577287" y="4919067"/>
            <a:ext cx="12741609" cy="193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2123229" y="1675182"/>
            <a:ext cx="8560037" cy="4311879"/>
            <a:chOff x="1575936" y="1016001"/>
            <a:chExt cx="6435950" cy="324193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5936" y="1016001"/>
              <a:ext cx="6302746" cy="3241930"/>
            </a:xfrm>
            <a:prstGeom prst="rect">
              <a:avLst/>
            </a:prstGeom>
          </p:spPr>
        </p:pic>
        <p:sp>
          <p:nvSpPr>
            <p:cNvPr id="4" name="Google Shape;304;p35"/>
            <p:cNvSpPr txBox="1">
              <a:spLocks/>
            </p:cNvSpPr>
            <p:nvPr/>
          </p:nvSpPr>
          <p:spPr>
            <a:xfrm>
              <a:off x="3512459" y="1854066"/>
              <a:ext cx="4499427" cy="11947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72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9pPr>
            </a:lstStyle>
            <a:p>
              <a:pPr>
                <a:tabLst>
                  <a:tab pos="1081024" algn="l"/>
                </a:tabLst>
              </a:pPr>
              <a:r>
                <a:rPr lang="en-US" sz="5852" b="1" dirty="0" err="1">
                  <a:solidFill>
                    <a:srgbClr val="002060"/>
                  </a:solidFill>
                  <a:latin typeface="+mn-lt"/>
                </a:rPr>
                <a:t>Việt</a:t>
              </a:r>
              <a:r>
                <a:rPr lang="en-US" sz="5852" b="1" dirty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US" sz="5852" b="1">
                  <a:solidFill>
                    <a:srgbClr val="002060"/>
                  </a:solidFill>
                  <a:latin typeface="+mn-lt"/>
                </a:rPr>
                <a:t>Nam </a:t>
              </a:r>
            </a:p>
            <a:p>
              <a:pPr>
                <a:tabLst>
                  <a:tab pos="1081024" algn="l"/>
                </a:tabLst>
              </a:pPr>
              <a:r>
                <a:rPr lang="en-US" sz="5852" b="1">
                  <a:solidFill>
                    <a:srgbClr val="002060"/>
                  </a:solidFill>
                  <a:latin typeface="+mn-lt"/>
                </a:rPr>
                <a:t>cố lên!</a:t>
              </a:r>
              <a:endParaRPr lang="it-IT" sz="5852" b="1" dirty="0">
                <a:solidFill>
                  <a:srgbClr val="00206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412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97531E-6 L -0.8342 0.008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19" y="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416852" y="479388"/>
            <a:ext cx="8975349" cy="614715"/>
            <a:chOff x="1167577" y="1464304"/>
            <a:chExt cx="8975349" cy="614715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738165" y="1494284"/>
              <a:ext cx="8404761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</a:rPr>
                <a:t>Tính nhẩm.</a:t>
              </a:r>
              <a:endParaRPr sz="2000"/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67577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200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D1881EE-8AA5-E2C4-DE91-D62A9AC6520A}"/>
              </a:ext>
            </a:extLst>
          </p:cNvPr>
          <p:cNvGrpSpPr/>
          <p:nvPr/>
        </p:nvGrpSpPr>
        <p:grpSpPr>
          <a:xfrm>
            <a:off x="736932" y="1277822"/>
            <a:ext cx="10708215" cy="1897635"/>
            <a:chOff x="736932" y="1277822"/>
            <a:chExt cx="10708215" cy="189763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DA4C1F5-5CD5-EDD5-1ADF-D28DC9A3F9B1}"/>
                </a:ext>
              </a:extLst>
            </p:cNvPr>
            <p:cNvSpPr txBox="1"/>
            <p:nvPr/>
          </p:nvSpPr>
          <p:spPr>
            <a:xfrm>
              <a:off x="1381374" y="1277822"/>
              <a:ext cx="9583073" cy="1897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800"/>
                <a:t>2 x 1 =        	3 x 1 =        	4 x 1 =		5 x 1 =</a:t>
              </a:r>
            </a:p>
            <a:p>
              <a:pPr>
                <a:lnSpc>
                  <a:spcPct val="200000"/>
                </a:lnSpc>
              </a:pPr>
              <a:endParaRPr lang="en-VN" sz="700"/>
            </a:p>
            <a:p>
              <a:pPr>
                <a:lnSpc>
                  <a:spcPct val="200000"/>
                </a:lnSpc>
              </a:pPr>
              <a:r>
                <a:rPr lang="en-US" sz="2800"/>
                <a:t> 2 : 1 =        	3 : 1 = 		4 : 1 =		5 : 1 =</a:t>
              </a:r>
              <a:endParaRPr lang="en-VN" sz="28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DCB04F2-B8ED-23F9-957B-2C23564539FC}"/>
                </a:ext>
              </a:extLst>
            </p:cNvPr>
            <p:cNvSpPr txBox="1"/>
            <p:nvPr/>
          </p:nvSpPr>
          <p:spPr>
            <a:xfrm>
              <a:off x="748904" y="1422200"/>
              <a:ext cx="505267" cy="6587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a)</a:t>
              </a:r>
              <a:endParaRPr lang="en-VN" sz="2800" dirty="0"/>
            </a:p>
          </p:txBody>
        </p:sp>
        <p:sp>
          <p:nvSpPr>
            <p:cNvPr id="34" name="Rounded Rectangle 17">
              <a:extLst>
                <a:ext uri="{FF2B5EF4-FFF2-40B4-BE49-F238E27FC236}">
                  <a16:creationId xmlns:a16="http://schemas.microsoft.com/office/drawing/2014/main" id="{3B9E1853-E5D8-AF71-2FD1-167CDB130C06}"/>
                </a:ext>
              </a:extLst>
            </p:cNvPr>
            <p:cNvSpPr/>
            <p:nvPr/>
          </p:nvSpPr>
          <p:spPr>
            <a:xfrm>
              <a:off x="2715188" y="1541479"/>
              <a:ext cx="54864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0000"/>
                  </a:solidFill>
                </a:rPr>
                <a:t>2</a:t>
              </a:r>
              <a:endParaRPr lang="en-VN" sz="2800">
                <a:solidFill>
                  <a:srgbClr val="FF0000"/>
                </a:solidFill>
              </a:endParaRPr>
            </a:p>
          </p:txBody>
        </p:sp>
        <p:sp>
          <p:nvSpPr>
            <p:cNvPr id="35" name="Rounded Rectangle 18">
              <a:extLst>
                <a:ext uri="{FF2B5EF4-FFF2-40B4-BE49-F238E27FC236}">
                  <a16:creationId xmlns:a16="http://schemas.microsoft.com/office/drawing/2014/main" id="{85969D5E-349D-2BE3-BEB9-E21FFEDA512E}"/>
                </a:ext>
              </a:extLst>
            </p:cNvPr>
            <p:cNvSpPr/>
            <p:nvPr/>
          </p:nvSpPr>
          <p:spPr>
            <a:xfrm>
              <a:off x="2715188" y="2597263"/>
              <a:ext cx="54864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0000"/>
                  </a:solidFill>
                </a:rPr>
                <a:t>2</a:t>
              </a:r>
              <a:endParaRPr lang="en-VN" sz="2800">
                <a:solidFill>
                  <a:srgbClr val="FF0000"/>
                </a:solidFill>
              </a:endParaRPr>
            </a:p>
          </p:txBody>
        </p:sp>
        <p:sp>
          <p:nvSpPr>
            <p:cNvPr id="36" name="Rounded Rectangle 19">
              <a:extLst>
                <a:ext uri="{FF2B5EF4-FFF2-40B4-BE49-F238E27FC236}">
                  <a16:creationId xmlns:a16="http://schemas.microsoft.com/office/drawing/2014/main" id="{2C8E0183-77C3-1F51-3C5F-577674869DAE}"/>
                </a:ext>
              </a:extLst>
            </p:cNvPr>
            <p:cNvSpPr/>
            <p:nvPr/>
          </p:nvSpPr>
          <p:spPr>
            <a:xfrm>
              <a:off x="5346751" y="1545582"/>
              <a:ext cx="54864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0000"/>
                  </a:solidFill>
                </a:rPr>
                <a:t>3</a:t>
              </a:r>
              <a:endParaRPr lang="en-VN" sz="2800">
                <a:solidFill>
                  <a:srgbClr val="FF0000"/>
                </a:solidFill>
              </a:endParaRPr>
            </a:p>
          </p:txBody>
        </p:sp>
        <p:sp>
          <p:nvSpPr>
            <p:cNvPr id="37" name="Rounded Rectangle 20">
              <a:extLst>
                <a:ext uri="{FF2B5EF4-FFF2-40B4-BE49-F238E27FC236}">
                  <a16:creationId xmlns:a16="http://schemas.microsoft.com/office/drawing/2014/main" id="{A34E0645-0E4E-0BFE-D1F0-FCF767FEEBC7}"/>
                </a:ext>
              </a:extLst>
            </p:cNvPr>
            <p:cNvSpPr/>
            <p:nvPr/>
          </p:nvSpPr>
          <p:spPr>
            <a:xfrm>
              <a:off x="5328793" y="2597263"/>
              <a:ext cx="54864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0000"/>
                  </a:solidFill>
                </a:rPr>
                <a:t>3</a:t>
              </a:r>
              <a:endParaRPr lang="en-VN" sz="2800">
                <a:solidFill>
                  <a:srgbClr val="FF0000"/>
                </a:solidFill>
              </a:endParaRPr>
            </a:p>
          </p:txBody>
        </p:sp>
        <p:sp>
          <p:nvSpPr>
            <p:cNvPr id="38" name="Rounded Rectangle 21">
              <a:extLst>
                <a:ext uri="{FF2B5EF4-FFF2-40B4-BE49-F238E27FC236}">
                  <a16:creationId xmlns:a16="http://schemas.microsoft.com/office/drawing/2014/main" id="{8DF9941E-E4FB-2493-A80E-5B76992B1B4B}"/>
                </a:ext>
              </a:extLst>
            </p:cNvPr>
            <p:cNvSpPr/>
            <p:nvPr/>
          </p:nvSpPr>
          <p:spPr>
            <a:xfrm>
              <a:off x="8146620" y="1526063"/>
              <a:ext cx="54864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0000"/>
                  </a:solidFill>
                </a:rPr>
                <a:t>4</a:t>
              </a:r>
              <a:endParaRPr lang="en-VN" sz="2800">
                <a:solidFill>
                  <a:srgbClr val="FF0000"/>
                </a:solidFill>
              </a:endParaRPr>
            </a:p>
          </p:txBody>
        </p:sp>
        <p:sp>
          <p:nvSpPr>
            <p:cNvPr id="39" name="Rounded Rectangle 22">
              <a:extLst>
                <a:ext uri="{FF2B5EF4-FFF2-40B4-BE49-F238E27FC236}">
                  <a16:creationId xmlns:a16="http://schemas.microsoft.com/office/drawing/2014/main" id="{037F1763-C311-EEBD-2D75-18359DE2A894}"/>
                </a:ext>
              </a:extLst>
            </p:cNvPr>
            <p:cNvSpPr/>
            <p:nvPr/>
          </p:nvSpPr>
          <p:spPr>
            <a:xfrm>
              <a:off x="8146620" y="2542166"/>
              <a:ext cx="54864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0000"/>
                  </a:solidFill>
                </a:rPr>
                <a:t>4</a:t>
              </a:r>
              <a:endParaRPr lang="en-VN" sz="2800">
                <a:solidFill>
                  <a:srgbClr val="FF0000"/>
                </a:solidFill>
              </a:endParaRPr>
            </a:p>
          </p:txBody>
        </p:sp>
        <p:sp>
          <p:nvSpPr>
            <p:cNvPr id="40" name="Rounded Rectangle 21">
              <a:extLst>
                <a:ext uri="{FF2B5EF4-FFF2-40B4-BE49-F238E27FC236}">
                  <a16:creationId xmlns:a16="http://schemas.microsoft.com/office/drawing/2014/main" id="{4FB6B1D3-AC13-8366-8561-6A4A9AE75EA6}"/>
                </a:ext>
              </a:extLst>
            </p:cNvPr>
            <p:cNvSpPr/>
            <p:nvPr/>
          </p:nvSpPr>
          <p:spPr>
            <a:xfrm>
              <a:off x="10896507" y="1541479"/>
              <a:ext cx="54864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0000"/>
                  </a:solidFill>
                </a:rPr>
                <a:t>5</a:t>
              </a:r>
              <a:endParaRPr lang="en-VN" sz="2800">
                <a:solidFill>
                  <a:srgbClr val="FF0000"/>
                </a:solidFill>
              </a:endParaRPr>
            </a:p>
          </p:txBody>
        </p:sp>
        <p:sp>
          <p:nvSpPr>
            <p:cNvPr id="41" name="Rounded Rectangle 22">
              <a:extLst>
                <a:ext uri="{FF2B5EF4-FFF2-40B4-BE49-F238E27FC236}">
                  <a16:creationId xmlns:a16="http://schemas.microsoft.com/office/drawing/2014/main" id="{99928A7E-7A56-F5AA-0913-02D0C20EA2A5}"/>
                </a:ext>
              </a:extLst>
            </p:cNvPr>
            <p:cNvSpPr/>
            <p:nvPr/>
          </p:nvSpPr>
          <p:spPr>
            <a:xfrm>
              <a:off x="10876266" y="2542166"/>
              <a:ext cx="54864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0000"/>
                  </a:solidFill>
                </a:rPr>
                <a:t>5</a:t>
              </a:r>
              <a:endParaRPr lang="en-VN" sz="2800">
                <a:solidFill>
                  <a:srgbClr val="FF0000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970A8E7-8563-27E0-70ED-06967F5AC4BB}"/>
                </a:ext>
              </a:extLst>
            </p:cNvPr>
            <p:cNvSpPr txBox="1"/>
            <p:nvPr/>
          </p:nvSpPr>
          <p:spPr>
            <a:xfrm>
              <a:off x="736932" y="2485696"/>
              <a:ext cx="505268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/>
                <a:t>b)</a:t>
              </a:r>
              <a:endParaRPr lang="en-VN" sz="2800" dirty="0"/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77A5458-5009-5DAA-8B3D-B10140606FF5}"/>
              </a:ext>
            </a:extLst>
          </p:cNvPr>
          <p:cNvSpPr/>
          <p:nvPr/>
        </p:nvSpPr>
        <p:spPr>
          <a:xfrm>
            <a:off x="1310511" y="3872312"/>
            <a:ext cx="9174480" cy="2072640"/>
          </a:xfrm>
          <a:prstGeom prst="roundRect">
            <a:avLst/>
          </a:prstGeom>
          <a:solidFill>
            <a:srgbClr val="FACEED"/>
          </a:solidFill>
          <a:ln>
            <a:solidFill>
              <a:srgbClr val="EF6D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xét:</a:t>
            </a:r>
          </a:p>
          <a:p>
            <a:pPr algn="just"/>
            <a:endParaRPr lang="en-US" sz="320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endParaRPr lang="en-US" sz="320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BD38D9B-D1A9-0200-4B20-5F2134BB4D3A}"/>
              </a:ext>
            </a:extLst>
          </p:cNvPr>
          <p:cNvSpPr txBox="1"/>
          <p:nvPr/>
        </p:nvSpPr>
        <p:spPr>
          <a:xfrm>
            <a:off x="2395092" y="4494898"/>
            <a:ext cx="76633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Số nào nhân với 1 cũng bằng chính số đó.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B6BBEF6-6F74-6929-5FDE-D149C8D77D3F}"/>
              </a:ext>
            </a:extLst>
          </p:cNvPr>
          <p:cNvSpPr txBox="1"/>
          <p:nvPr/>
        </p:nvSpPr>
        <p:spPr>
          <a:xfrm>
            <a:off x="2395092" y="5081383"/>
            <a:ext cx="76633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Số nào chia với 1 cũng bằng chính số đó.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39570DE0-1B0F-AEB0-E408-1A814E636BBB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F91336E0-1D23-E444-A305-6C04CCB7CF5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F7CF8CC-6081-E4DF-6612-D9F68BBFAAD5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EC43614-2840-8579-1BED-0C7E3E086C67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B8112AA-2CBE-38AC-F7E0-EF571D34A365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004803B-C644-0D2B-8504-78338A0B16B2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70254AF9-DD10-E62F-EDA0-BD42A12EBD4D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8C2A486-3264-86F7-6859-18347F1D2680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9AFA5E3-5DF9-18F1-6495-BE8828BE1D87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CEAC099-9BB8-7359-68F4-C4534A761ED5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9A6BB37-1814-1040-0D1C-1F103785A0CA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A1AE97F-2E99-C943-D1CF-BE2EE55C91CD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ED3DF0D0-A809-7856-5A8F-DE486ECCBA42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6A3AAE1-C6A2-83F4-3DCB-9E2B5C6DAD3D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2FF42EF4-1DEE-7D82-134C-F6DCCB3EDC2B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FA91FE2B-425A-1597-F922-0752E451D856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182FA029-FDBC-C92E-8793-99CF58C5107B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E18B527-F2F9-3BD9-8BC6-0A4D2919DA55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AE015A4-0ACB-C312-CC42-770E3B2EF8F3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940B0F41-FE19-04BD-598D-9DBCD149BD99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7506311-AD30-7170-3CBB-D3E26A1EB54A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44F7F362-219A-7B94-FD58-6074F7C620C3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EE1723D4-6CEA-40A2-B8FF-9EE87D72E854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D76B0B4-3912-75CD-AA53-7B706ED9BA45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7B5322D-FA0C-8A1C-C9FC-38ADC62338CA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7B6DAE52-DEF2-5031-03D8-1AA4266C7F4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7E8E94F-CD33-9E6B-3143-6EEBBB0C8C3C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E976929E-EEE9-2535-1573-7177B439DC3A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F12D29C-09DD-D154-51EC-0017AB2E84F1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9B51B3EE-1142-59B0-AFA5-E9A8363F8487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1C2D6B2-E8AB-89DD-2CFD-9E63E136489B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A8AF205A-464A-D70E-2F91-4C94989B4599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95D92CE-0E86-7BFB-2F30-66ED6BE65413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5915E037-ABD5-625B-7CBC-EF01294EE87B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F951B61A-F26B-6D44-C03D-21CA1CA7573D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3D5FA6A-A25C-1C6F-44DE-BD24562AE84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36137F74-BB66-100C-51DB-E50A79EC9E75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E1EC3172-6F83-30B2-AE54-AFB40CC32531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14D828F-CD9D-69A7-1183-B2E3845AF928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59C924C-2051-A2A5-E8A4-5C78192FCCF9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098BBB0-2370-644A-6576-CAE2E35C7F0D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03D16B5-82C6-0C7A-2E8C-99EF0A4C6CB6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3925E79-B8F5-8E3F-D8C1-832E5F083296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327B0EB-EC6F-887F-C8B9-3B01D4A122F3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45DC085C-3DEF-442B-37FE-D78D62C98357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AF3387EE-9E84-8996-BF1A-BF1DEF042970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013A6F06-F023-D811-4296-44160AB541C2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41C7B2C8-CD9D-5B77-D538-85E1D4477CBE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899A03E1-D3EF-40F6-DFC0-5C70BD053851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5401F6FA-A173-94F1-F47D-944CABE0EF8A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B3B5B80-9AA2-D4E2-67F8-8F54196DD8F1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FB9CFB7F-75D9-FA15-4B70-00DED7AEE68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782E1CC0-AB2E-A37C-FDA5-95B12AB4A78B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83C9639E-B544-2763-C1A8-7055FC5F6B6F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27D075C-D33D-9A40-CF98-360030A5E684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057A0101-BAC1-1EE3-E021-052AF73D1A9B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C18B4491-F8B9-6971-C363-39427E57268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FA0F0E16-04BB-A5C6-FFE4-2509E423C139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B0F1654-549D-2375-1102-68E2C633DC75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CB424987-FECD-ECDE-41BB-ACC1E65D838C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FEEC6F95-B0D3-42E5-728A-F8DABE4010EC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F4C9417E-4087-1B42-A489-9D96B3B78506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CC88D85-BF6D-E39F-2234-E4B938AB875F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4C601AC-DA3B-46D5-7CCC-1A7AAD70EFE1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B0BAF938-2BC4-01D8-37BF-78C92A16BDC4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6133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/>
      <p:bldP spid="4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5F1A226-B583-165F-1ADE-54A4E90378E7}"/>
              </a:ext>
            </a:extLst>
          </p:cNvPr>
          <p:cNvSpPr/>
          <p:nvPr/>
        </p:nvSpPr>
        <p:spPr>
          <a:xfrm flipH="1">
            <a:off x="965215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2BE287E-FF1D-CCBD-D1F5-76E024D14BB0}"/>
              </a:ext>
            </a:extLst>
          </p:cNvPr>
          <p:cNvGrpSpPr/>
          <p:nvPr/>
        </p:nvGrpSpPr>
        <p:grpSpPr>
          <a:xfrm flipH="1">
            <a:off x="11652535" y="660990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A1283CC-2295-9B11-B56E-A92AA0731E2D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86370B8-9569-6803-28EF-98172F8D29CA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9274C4A-E147-BE1B-6E6E-37A1A16F38E2}"/>
              </a:ext>
            </a:extLst>
          </p:cNvPr>
          <p:cNvGrpSpPr/>
          <p:nvPr/>
        </p:nvGrpSpPr>
        <p:grpSpPr>
          <a:xfrm flipH="1">
            <a:off x="9082228" y="384361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025571B-21CF-F083-7F96-CB34A53C2BB0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21A215B-73A0-7652-11DC-D29A36495F19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873B841-A669-594E-4B52-788737325A29}"/>
              </a:ext>
            </a:extLst>
          </p:cNvPr>
          <p:cNvGrpSpPr/>
          <p:nvPr/>
        </p:nvGrpSpPr>
        <p:grpSpPr>
          <a:xfrm flipH="1">
            <a:off x="9956647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8ADC4D1-C0B7-6F8E-6376-4160428CB0C4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7432527-E84D-C433-5212-61EC1B33D636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714D899-0925-064B-16F0-681E09E7A200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DD0FCB7-EFDD-92F7-23FD-616437769F4D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EA8C6DE-E899-ABE9-9143-1D47FB743FCD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BB729E3-889E-4CFC-C296-022D10EB1A3F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A9EA05C-14FA-F880-D466-D7C996E84A26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18C150E-B062-8E83-5792-A672B2B88440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1C70A66-F909-02A7-99F9-BA883A07561C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70DB74A-5CDB-20A8-55A2-C056D74A572F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C62EC8F-C890-CBBF-8CF1-5430FBF21DDF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CA082CF-02F5-849F-780A-3B57F1C56635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74AB0C4-A6C8-6B2B-5522-187B2C24F753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2FA5BFE-0EC3-BC70-FCCD-4B7556798E1C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94AAB97-1EE8-A8FE-088F-C5372CACF449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E8DAF0E-6708-79C3-FECA-13DCA459E43C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E46F19E-3AFB-813D-09FA-2E4DF575F212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EDC6930-8864-1189-6E88-5E4EC930D1A9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B527515-375C-19ED-02DB-5AEE53C65E38}"/>
              </a:ext>
            </a:extLst>
          </p:cNvPr>
          <p:cNvGrpSpPr/>
          <p:nvPr/>
        </p:nvGrpSpPr>
        <p:grpSpPr>
          <a:xfrm flipH="1">
            <a:off x="10424310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73246DC-38CD-5972-F4F4-167870586A1B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1263977-67DD-17F1-26A9-1DC35D15590E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36B9351-DF7E-D9A5-B6A0-B3707571B729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1EC7B49-CCAD-37B8-A085-6595356461F0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97D0A40-FC3A-533C-507F-04FF24C67542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21B2D22-E8CF-B0F1-DC21-5426F5ABC9F4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56EE851-3E69-B8B0-FE94-28E375DB1836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DCAF499-D1C9-CCA8-5AEA-D7DDD165E56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60BDF-F36E-6B12-3D70-4F8D767020BB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C27F417-010E-A300-650F-4F485C0FC42C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A5AE16A-178D-AA07-308D-F3652E91EA82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99B96EF-E2A7-C20F-54E2-BA62F213CCB9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oogle Shape;4386;p6">
            <a:extLst>
              <a:ext uri="{FF2B5EF4-FFF2-40B4-BE49-F238E27FC236}">
                <a16:creationId xmlns:a16="http://schemas.microsoft.com/office/drawing/2014/main" id="{22240DEC-D3D4-8010-792E-CC813325DA90}"/>
              </a:ext>
            </a:extLst>
          </p:cNvPr>
          <p:cNvGrpSpPr/>
          <p:nvPr/>
        </p:nvGrpSpPr>
        <p:grpSpPr>
          <a:xfrm>
            <a:off x="775258" y="566708"/>
            <a:ext cx="8975349" cy="614715"/>
            <a:chOff x="1167577" y="1464304"/>
            <a:chExt cx="8975349" cy="614715"/>
          </a:xfrm>
        </p:grpSpPr>
        <p:sp>
          <p:nvSpPr>
            <p:cNvPr id="42" name="Google Shape;4387;p6">
              <a:extLst>
                <a:ext uri="{FF2B5EF4-FFF2-40B4-BE49-F238E27FC236}">
                  <a16:creationId xmlns:a16="http://schemas.microsoft.com/office/drawing/2014/main" id="{CDADAE6D-9595-0E4F-BF42-1C1F744830D0}"/>
                </a:ext>
              </a:extLst>
            </p:cNvPr>
            <p:cNvSpPr txBox="1"/>
            <p:nvPr/>
          </p:nvSpPr>
          <p:spPr>
            <a:xfrm>
              <a:off x="1738165" y="1494284"/>
              <a:ext cx="8404761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</a:rPr>
                <a:t>Tính (theo mẫu).</a:t>
              </a:r>
              <a:endParaRPr sz="2000"/>
            </a:p>
          </p:txBody>
        </p:sp>
        <p:sp>
          <p:nvSpPr>
            <p:cNvPr id="43" name="Google Shape;4388;p6">
              <a:extLst>
                <a:ext uri="{FF2B5EF4-FFF2-40B4-BE49-F238E27FC236}">
                  <a16:creationId xmlns:a16="http://schemas.microsoft.com/office/drawing/2014/main" id="{C12D77CA-1AA8-F0B4-56C9-B7F9709ED823}"/>
                </a:ext>
              </a:extLst>
            </p:cNvPr>
            <p:cNvSpPr/>
            <p:nvPr/>
          </p:nvSpPr>
          <p:spPr>
            <a:xfrm>
              <a:off x="1167577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200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6B2B074-00F6-6203-00C1-475BC937E696}"/>
              </a:ext>
            </a:extLst>
          </p:cNvPr>
          <p:cNvGrpSpPr/>
          <p:nvPr/>
        </p:nvGrpSpPr>
        <p:grpSpPr>
          <a:xfrm>
            <a:off x="638354" y="1777042"/>
            <a:ext cx="4141561" cy="2329132"/>
            <a:chOff x="638354" y="1777042"/>
            <a:chExt cx="4141561" cy="232913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FC58D7C-89BA-DDC1-E907-4FB225C0DE2D}"/>
                </a:ext>
              </a:extLst>
            </p:cNvPr>
            <p:cNvSpPr/>
            <p:nvPr/>
          </p:nvSpPr>
          <p:spPr>
            <a:xfrm>
              <a:off x="638354" y="1777042"/>
              <a:ext cx="4141561" cy="2329132"/>
            </a:xfrm>
            <a:prstGeom prst="rect">
              <a:avLst/>
            </a:prstGeom>
            <a:solidFill>
              <a:srgbClr val="A7E8FF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2061CAA-8B69-CF2D-E813-C149F1E740D4}"/>
                </a:ext>
              </a:extLst>
            </p:cNvPr>
            <p:cNvSpPr txBox="1"/>
            <p:nvPr/>
          </p:nvSpPr>
          <p:spPr>
            <a:xfrm>
              <a:off x="775258" y="2026599"/>
              <a:ext cx="32952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Mẫu:   1 x 2 = ?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DC334664-4C05-CF21-C347-2EBA6DC0527E}"/>
              </a:ext>
            </a:extLst>
          </p:cNvPr>
          <p:cNvSpPr txBox="1"/>
          <p:nvPr/>
        </p:nvSpPr>
        <p:spPr>
          <a:xfrm>
            <a:off x="1758670" y="2698641"/>
            <a:ext cx="3295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1 x 2 = 1 + 1 = 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AC06800-7A9E-D43D-1869-AFE7316FB5B4}"/>
              </a:ext>
            </a:extLst>
          </p:cNvPr>
          <p:cNvSpPr txBox="1"/>
          <p:nvPr/>
        </p:nvSpPr>
        <p:spPr>
          <a:xfrm>
            <a:off x="1758670" y="3402407"/>
            <a:ext cx="3295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1 x 2 = 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60443C2-49E7-DB21-4796-E16E5B3C4D75}"/>
              </a:ext>
            </a:extLst>
          </p:cNvPr>
          <p:cNvSpPr txBox="1"/>
          <p:nvPr/>
        </p:nvSpPr>
        <p:spPr>
          <a:xfrm>
            <a:off x="5365393" y="1821296"/>
            <a:ext cx="6119677" cy="1961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 x 3 =        	1 x 4 =        	</a:t>
            </a:r>
          </a:p>
          <a:p>
            <a:pPr>
              <a:lnSpc>
                <a:spcPct val="200000"/>
              </a:lnSpc>
            </a:pPr>
            <a:endParaRPr lang="en-VN" sz="1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 x 6 =        	1 x 5 = 	</a:t>
            </a:r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2" name="Rounded Rectangle 17">
            <a:extLst>
              <a:ext uri="{FF2B5EF4-FFF2-40B4-BE49-F238E27FC236}">
                <a16:creationId xmlns:a16="http://schemas.microsoft.com/office/drawing/2014/main" id="{56B8A849-6CF8-7028-C491-1AF7FA7D92EB}"/>
              </a:ext>
            </a:extLst>
          </p:cNvPr>
          <p:cNvSpPr/>
          <p:nvPr/>
        </p:nvSpPr>
        <p:spPr>
          <a:xfrm>
            <a:off x="6707432" y="2109166"/>
            <a:ext cx="548640" cy="5486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3</a:t>
            </a:r>
            <a:endParaRPr lang="en-VN" sz="3600">
              <a:solidFill>
                <a:srgbClr val="FF0000"/>
              </a:solidFill>
            </a:endParaRPr>
          </a:p>
        </p:txBody>
      </p:sp>
      <p:sp>
        <p:nvSpPr>
          <p:cNvPr id="53" name="Rounded Rectangle 18">
            <a:extLst>
              <a:ext uri="{FF2B5EF4-FFF2-40B4-BE49-F238E27FC236}">
                <a16:creationId xmlns:a16="http://schemas.microsoft.com/office/drawing/2014/main" id="{3F903DB3-7D5E-3108-2EA2-0B7ED8728290}"/>
              </a:ext>
            </a:extLst>
          </p:cNvPr>
          <p:cNvSpPr/>
          <p:nvPr/>
        </p:nvSpPr>
        <p:spPr>
          <a:xfrm>
            <a:off x="6707432" y="3164950"/>
            <a:ext cx="548640" cy="5486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6</a:t>
            </a:r>
            <a:endParaRPr lang="en-VN" sz="3600">
              <a:solidFill>
                <a:srgbClr val="FF0000"/>
              </a:solidFill>
            </a:endParaRPr>
          </a:p>
        </p:txBody>
      </p:sp>
      <p:sp>
        <p:nvSpPr>
          <p:cNvPr id="54" name="Rounded Rectangle 19">
            <a:extLst>
              <a:ext uri="{FF2B5EF4-FFF2-40B4-BE49-F238E27FC236}">
                <a16:creationId xmlns:a16="http://schemas.microsoft.com/office/drawing/2014/main" id="{9FA95E3C-560B-F27B-3F7E-03CCAD0CC31B}"/>
              </a:ext>
            </a:extLst>
          </p:cNvPr>
          <p:cNvSpPr/>
          <p:nvPr/>
        </p:nvSpPr>
        <p:spPr>
          <a:xfrm>
            <a:off x="9338995" y="2113269"/>
            <a:ext cx="548640" cy="5486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4</a:t>
            </a:r>
            <a:endParaRPr lang="en-VN" sz="3600">
              <a:solidFill>
                <a:srgbClr val="FF0000"/>
              </a:solidFill>
            </a:endParaRPr>
          </a:p>
        </p:txBody>
      </p:sp>
      <p:sp>
        <p:nvSpPr>
          <p:cNvPr id="55" name="Rounded Rectangle 20">
            <a:extLst>
              <a:ext uri="{FF2B5EF4-FFF2-40B4-BE49-F238E27FC236}">
                <a16:creationId xmlns:a16="http://schemas.microsoft.com/office/drawing/2014/main" id="{DD7C0D15-CB05-77F4-FCCB-C99CD74155A4}"/>
              </a:ext>
            </a:extLst>
          </p:cNvPr>
          <p:cNvSpPr/>
          <p:nvPr/>
        </p:nvSpPr>
        <p:spPr>
          <a:xfrm>
            <a:off x="9321037" y="3164950"/>
            <a:ext cx="548640" cy="5486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5</a:t>
            </a:r>
            <a:endParaRPr lang="en-VN" sz="3600">
              <a:solidFill>
                <a:srgbClr val="FF0000"/>
              </a:solidFill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7A99D83D-A305-5C8F-964E-55FBE2A1E962}"/>
              </a:ext>
            </a:extLst>
          </p:cNvPr>
          <p:cNvSpPr/>
          <p:nvPr/>
        </p:nvSpPr>
        <p:spPr>
          <a:xfrm>
            <a:off x="786038" y="5081185"/>
            <a:ext cx="10893103" cy="1080371"/>
          </a:xfrm>
          <a:prstGeom prst="roundRect">
            <a:avLst>
              <a:gd name="adj" fmla="val 31039"/>
            </a:avLst>
          </a:prstGeom>
          <a:solidFill>
            <a:srgbClr val="FACEED"/>
          </a:solidFill>
          <a:ln>
            <a:solidFill>
              <a:srgbClr val="EF6D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xét: </a:t>
            </a:r>
            <a:r>
              <a:rPr lang="en-US"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 1 nhân với số nào cũng bằng chính số đó.</a:t>
            </a:r>
            <a:endParaRPr lang="en-US" sz="3200" b="1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94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8" grpId="0"/>
      <p:bldP spid="51" grpId="0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74B9CA-D217-4538-8B0B-5CE7F56CC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06177" y="2675400"/>
            <a:ext cx="6216184" cy="15072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660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4" name="Picture 3" descr="A picture containing text, transport, aircraft, autogiro&#10;&#10;Description automatically generated">
            <a:extLst>
              <a:ext uri="{FF2B5EF4-FFF2-40B4-BE49-F238E27FC236}">
                <a16:creationId xmlns:a16="http://schemas.microsoft.com/office/drawing/2014/main" id="{9171E52E-EA52-4A69-85C7-90A5E1CBE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615"/>
            <a:ext cx="12161838" cy="686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642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386;p6">
            <a:extLst>
              <a:ext uri="{FF2B5EF4-FFF2-40B4-BE49-F238E27FC236}">
                <a16:creationId xmlns:a16="http://schemas.microsoft.com/office/drawing/2014/main" id="{F9B35F86-D3C1-6928-F834-BF2D1B75ED1E}"/>
              </a:ext>
            </a:extLst>
          </p:cNvPr>
          <p:cNvGrpSpPr/>
          <p:nvPr/>
        </p:nvGrpSpPr>
        <p:grpSpPr>
          <a:xfrm>
            <a:off x="416852" y="479388"/>
            <a:ext cx="2038249" cy="614715"/>
            <a:chOff x="1167577" y="1464304"/>
            <a:chExt cx="2038249" cy="614715"/>
          </a:xfrm>
        </p:grpSpPr>
        <p:sp>
          <p:nvSpPr>
            <p:cNvPr id="3" name="Google Shape;4387;p6">
              <a:extLst>
                <a:ext uri="{FF2B5EF4-FFF2-40B4-BE49-F238E27FC236}">
                  <a16:creationId xmlns:a16="http://schemas.microsoft.com/office/drawing/2014/main" id="{94FEE919-10D3-348D-8CCA-73E5036D2151}"/>
                </a:ext>
              </a:extLst>
            </p:cNvPr>
            <p:cNvSpPr txBox="1"/>
            <p:nvPr/>
          </p:nvSpPr>
          <p:spPr>
            <a:xfrm>
              <a:off x="1738165" y="1494284"/>
              <a:ext cx="1467661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</a:rPr>
                <a:t>Số?</a:t>
              </a:r>
              <a:endParaRPr sz="2000"/>
            </a:p>
          </p:txBody>
        </p:sp>
        <p:sp>
          <p:nvSpPr>
            <p:cNvPr id="4" name="Google Shape;4388;p6">
              <a:extLst>
                <a:ext uri="{FF2B5EF4-FFF2-40B4-BE49-F238E27FC236}">
                  <a16:creationId xmlns:a16="http://schemas.microsoft.com/office/drawing/2014/main" id="{1985C3AB-3799-1794-8BC9-1F01811747DA}"/>
                </a:ext>
              </a:extLst>
            </p:cNvPr>
            <p:cNvSpPr/>
            <p:nvPr/>
          </p:nvSpPr>
          <p:spPr>
            <a:xfrm>
              <a:off x="1167577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200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91EC5C7-CCA9-A660-3F56-E386E6CFE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024" y="1334545"/>
            <a:ext cx="11607790" cy="552345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DA069F4-72DE-84A1-C4F6-BFE95FD23419}"/>
              </a:ext>
            </a:extLst>
          </p:cNvPr>
          <p:cNvSpPr/>
          <p:nvPr/>
        </p:nvSpPr>
        <p:spPr>
          <a:xfrm>
            <a:off x="3530009" y="2183130"/>
            <a:ext cx="542261" cy="5281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21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09E272C-D2F4-8D27-2433-9EEBE5A0989E}"/>
              </a:ext>
            </a:extLst>
          </p:cNvPr>
          <p:cNvSpPr/>
          <p:nvPr/>
        </p:nvSpPr>
        <p:spPr>
          <a:xfrm>
            <a:off x="5404884" y="2183130"/>
            <a:ext cx="542261" cy="5281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4DF0593-065E-766B-737A-ED23C37A5002}"/>
              </a:ext>
            </a:extLst>
          </p:cNvPr>
          <p:cNvSpPr/>
          <p:nvPr/>
        </p:nvSpPr>
        <p:spPr>
          <a:xfrm>
            <a:off x="7403804" y="2193763"/>
            <a:ext cx="542261" cy="5281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16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D2E2144-F357-569C-1851-1277338A66BF}"/>
              </a:ext>
            </a:extLst>
          </p:cNvPr>
          <p:cNvSpPr/>
          <p:nvPr/>
        </p:nvSpPr>
        <p:spPr>
          <a:xfrm>
            <a:off x="9381460" y="2875959"/>
            <a:ext cx="542261" cy="5281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A3261F1-5BE4-7D6E-D32C-092F62CBAA33}"/>
              </a:ext>
            </a:extLst>
          </p:cNvPr>
          <p:cNvSpPr/>
          <p:nvPr/>
        </p:nvSpPr>
        <p:spPr>
          <a:xfrm>
            <a:off x="8913627" y="3741865"/>
            <a:ext cx="542261" cy="5281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C58C7EE-7138-2B46-B177-6402D3B5AE44}"/>
              </a:ext>
            </a:extLst>
          </p:cNvPr>
          <p:cNvSpPr/>
          <p:nvPr/>
        </p:nvSpPr>
        <p:spPr>
          <a:xfrm>
            <a:off x="7010399" y="4334450"/>
            <a:ext cx="542261" cy="5281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12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F076B1F-7D51-5EA0-F012-E136E6CE616B}"/>
              </a:ext>
            </a:extLst>
          </p:cNvPr>
          <p:cNvSpPr/>
          <p:nvPr/>
        </p:nvSpPr>
        <p:spPr>
          <a:xfrm>
            <a:off x="5000846" y="4479763"/>
            <a:ext cx="542261" cy="5281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002D38C-8977-BDDF-94DE-E28F83F5AE1C}"/>
              </a:ext>
            </a:extLst>
          </p:cNvPr>
          <p:cNvSpPr/>
          <p:nvPr/>
        </p:nvSpPr>
        <p:spPr>
          <a:xfrm>
            <a:off x="3258878" y="4743849"/>
            <a:ext cx="542261" cy="5281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7AE7EDA-B330-A1A7-BA7E-601843F813CA}"/>
              </a:ext>
            </a:extLst>
          </p:cNvPr>
          <p:cNvSpPr/>
          <p:nvPr/>
        </p:nvSpPr>
        <p:spPr>
          <a:xfrm>
            <a:off x="2644391" y="5407864"/>
            <a:ext cx="542261" cy="5281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18423D1-A578-64B6-2647-34198619EBCF}"/>
              </a:ext>
            </a:extLst>
          </p:cNvPr>
          <p:cNvSpPr/>
          <p:nvPr/>
        </p:nvSpPr>
        <p:spPr>
          <a:xfrm>
            <a:off x="3937591" y="5957302"/>
            <a:ext cx="634409" cy="5281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24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AFC87E2-C7BD-7C1E-CA28-2967707C8A73}"/>
              </a:ext>
            </a:extLst>
          </p:cNvPr>
          <p:cNvSpPr/>
          <p:nvPr/>
        </p:nvSpPr>
        <p:spPr>
          <a:xfrm>
            <a:off x="6116361" y="5812377"/>
            <a:ext cx="542261" cy="5281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694B31B-41A3-4B91-C488-5C53C495C9C7}"/>
              </a:ext>
            </a:extLst>
          </p:cNvPr>
          <p:cNvSpPr/>
          <p:nvPr/>
        </p:nvSpPr>
        <p:spPr>
          <a:xfrm>
            <a:off x="8247285" y="5641780"/>
            <a:ext cx="542261" cy="5281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E123141-56E4-7DB7-65E4-B594789FE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3" t="20480" r="2946" b="20000"/>
          <a:stretch/>
        </p:blipFill>
        <p:spPr bwMode="auto">
          <a:xfrm rot="21384171">
            <a:off x="609695" y="1501976"/>
            <a:ext cx="1995481" cy="131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81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 -0.00972 L -0.0017 -0.00949 C 0.00052 -0.00833 0.00287 -0.00671 0.00522 -0.00509 C 0.00874 -0.00301 0.01566 0.00093 0.01566 0.00116 L 0.11369 0.04746 L 0.24997 0.05533 L 0.35491 0.04908 L 0.36274 0.04607 L 0.46691 0.04144 L 0.55515 0.05695 L 0.61624 0.08797 L 0.63725 0.14514 L 0.61976 0.24283 L 0.56468 0.30348 L 0.51925 0.34051 L 0.44942 0.35463 L 0.37319 0.3669 L 0.25871 0.3794 L 0.16434 0.39954 L 0.09085 0.44283 L 0.05861 0.50186 L 0.0979 0.57315 L 0.19841 0.5919 L 0.30244 0.57477 L 0.45203 0.54838 L 0.58491 0.5375 L 0.69155 0.53912 L 0.7563 0.5669 " pathEditMode="relative" rAng="0" ptsTypes="AAAAAAAAAAAAAAAAAAAAAAAAAAAA">
                                      <p:cBhvr>
                                        <p:cTn id="83" dur="4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3" y="3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386;p6">
            <a:extLst>
              <a:ext uri="{FF2B5EF4-FFF2-40B4-BE49-F238E27FC236}">
                <a16:creationId xmlns:a16="http://schemas.microsoft.com/office/drawing/2014/main" id="{D2299CFB-E6E9-B0AD-E51A-2C676177A4DE}"/>
              </a:ext>
            </a:extLst>
          </p:cNvPr>
          <p:cNvGrpSpPr/>
          <p:nvPr/>
        </p:nvGrpSpPr>
        <p:grpSpPr>
          <a:xfrm>
            <a:off x="416852" y="479388"/>
            <a:ext cx="2038249" cy="614715"/>
            <a:chOff x="1167577" y="1464304"/>
            <a:chExt cx="2038249" cy="614715"/>
          </a:xfrm>
        </p:grpSpPr>
        <p:sp>
          <p:nvSpPr>
            <p:cNvPr id="3" name="Google Shape;4387;p6">
              <a:extLst>
                <a:ext uri="{FF2B5EF4-FFF2-40B4-BE49-F238E27FC236}">
                  <a16:creationId xmlns:a16="http://schemas.microsoft.com/office/drawing/2014/main" id="{97BE9B1E-5897-354E-AE7C-9AFBC5E98139}"/>
                </a:ext>
              </a:extLst>
            </p:cNvPr>
            <p:cNvSpPr txBox="1"/>
            <p:nvPr/>
          </p:nvSpPr>
          <p:spPr>
            <a:xfrm>
              <a:off x="1738165" y="1494284"/>
              <a:ext cx="1467661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</a:rPr>
                <a:t>Số?</a:t>
              </a:r>
              <a:endParaRPr sz="2000"/>
            </a:p>
          </p:txBody>
        </p:sp>
        <p:sp>
          <p:nvSpPr>
            <p:cNvPr id="4" name="Google Shape;4388;p6">
              <a:extLst>
                <a:ext uri="{FF2B5EF4-FFF2-40B4-BE49-F238E27FC236}">
                  <a16:creationId xmlns:a16="http://schemas.microsoft.com/office/drawing/2014/main" id="{18CAFC3D-3083-8E7B-97A6-3FF69841D6EA}"/>
                </a:ext>
              </a:extLst>
            </p:cNvPr>
            <p:cNvSpPr/>
            <p:nvPr/>
          </p:nvSpPr>
          <p:spPr>
            <a:xfrm>
              <a:off x="1167577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sz="200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378D02E-E081-AB23-1926-C26ABE32EDC1}"/>
              </a:ext>
            </a:extLst>
          </p:cNvPr>
          <p:cNvGrpSpPr/>
          <p:nvPr/>
        </p:nvGrpSpPr>
        <p:grpSpPr>
          <a:xfrm>
            <a:off x="1066106" y="1051278"/>
            <a:ext cx="4436333" cy="4403257"/>
            <a:chOff x="600888" y="1596706"/>
            <a:chExt cx="4436333" cy="440325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3ED5BB4-2322-EE23-8194-386248F6B2A9}"/>
                </a:ext>
              </a:extLst>
            </p:cNvPr>
            <p:cNvSpPr txBox="1"/>
            <p:nvPr/>
          </p:nvSpPr>
          <p:spPr>
            <a:xfrm>
              <a:off x="600888" y="1596706"/>
              <a:ext cx="4436333" cy="44032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 x        = 8      	</a:t>
              </a:r>
            </a:p>
            <a:p>
              <a:pPr>
                <a:lnSpc>
                  <a:spcPct val="200000"/>
                </a:lnSpc>
              </a:pPr>
              <a:r>
                <a:rPr 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12 :        = 3       	</a:t>
              </a:r>
            </a:p>
            <a:p>
              <a:pPr>
                <a:lnSpc>
                  <a:spcPct val="200000"/>
                </a:lnSpc>
              </a:pPr>
              <a:endParaRPr lang="en-VN" sz="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>
                <a:lnSpc>
                  <a:spcPct val="200000"/>
                </a:lnSpc>
              </a:pPr>
              <a:r>
                <a:rPr 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 x        = 18       	</a:t>
              </a:r>
            </a:p>
            <a:p>
              <a:pPr>
                <a:lnSpc>
                  <a:spcPct val="200000"/>
                </a:lnSpc>
              </a:pPr>
              <a:r>
                <a:rPr 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25 :       = 5 </a:t>
              </a:r>
              <a:endPara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Rounded Rectangle 17">
              <a:extLst>
                <a:ext uri="{FF2B5EF4-FFF2-40B4-BE49-F238E27FC236}">
                  <a16:creationId xmlns:a16="http://schemas.microsoft.com/office/drawing/2014/main" id="{9392D912-D5EF-E4E8-4C5D-6B754D738F85}"/>
                </a:ext>
              </a:extLst>
            </p:cNvPr>
            <p:cNvSpPr/>
            <p:nvPr/>
          </p:nvSpPr>
          <p:spPr>
            <a:xfrm>
              <a:off x="1446950" y="1979879"/>
              <a:ext cx="54864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?</a:t>
              </a:r>
              <a:endParaRPr lang="en-VN" sz="3600">
                <a:solidFill>
                  <a:schemeClr val="tx1"/>
                </a:solidFill>
              </a:endParaRPr>
            </a:p>
          </p:txBody>
        </p:sp>
        <p:sp>
          <p:nvSpPr>
            <p:cNvPr id="7" name="Rounded Rectangle 18">
              <a:extLst>
                <a:ext uri="{FF2B5EF4-FFF2-40B4-BE49-F238E27FC236}">
                  <a16:creationId xmlns:a16="http://schemas.microsoft.com/office/drawing/2014/main" id="{DAAE1761-1CD8-F345-79F5-472E831B0D4D}"/>
                </a:ext>
              </a:extLst>
            </p:cNvPr>
            <p:cNvSpPr/>
            <p:nvPr/>
          </p:nvSpPr>
          <p:spPr>
            <a:xfrm>
              <a:off x="1447609" y="4263763"/>
              <a:ext cx="54864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?</a:t>
              </a:r>
              <a:endParaRPr lang="en-VN" sz="3600">
                <a:solidFill>
                  <a:schemeClr val="tx1"/>
                </a:solidFill>
              </a:endParaRPr>
            </a:p>
          </p:txBody>
        </p:sp>
        <p:sp>
          <p:nvSpPr>
            <p:cNvPr id="8" name="Rounded Rectangle 19">
              <a:extLst>
                <a:ext uri="{FF2B5EF4-FFF2-40B4-BE49-F238E27FC236}">
                  <a16:creationId xmlns:a16="http://schemas.microsoft.com/office/drawing/2014/main" id="{7E1983B4-63A5-3D6E-12AD-E3E2014F8DB2}"/>
                </a:ext>
              </a:extLst>
            </p:cNvPr>
            <p:cNvSpPr/>
            <p:nvPr/>
          </p:nvSpPr>
          <p:spPr>
            <a:xfrm>
              <a:off x="1446950" y="3076204"/>
              <a:ext cx="54864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?</a:t>
              </a:r>
              <a:endParaRPr lang="en-VN" sz="3600">
                <a:solidFill>
                  <a:schemeClr val="tx1"/>
                </a:solidFill>
              </a:endParaRPr>
            </a:p>
          </p:txBody>
        </p:sp>
        <p:sp>
          <p:nvSpPr>
            <p:cNvPr id="9" name="Rounded Rectangle 20">
              <a:extLst>
                <a:ext uri="{FF2B5EF4-FFF2-40B4-BE49-F238E27FC236}">
                  <a16:creationId xmlns:a16="http://schemas.microsoft.com/office/drawing/2014/main" id="{5B88F19B-369C-BBD4-F732-3B225F2041C9}"/>
                </a:ext>
              </a:extLst>
            </p:cNvPr>
            <p:cNvSpPr/>
            <p:nvPr/>
          </p:nvSpPr>
          <p:spPr>
            <a:xfrm>
              <a:off x="1479034" y="5359133"/>
              <a:ext cx="54864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?</a:t>
              </a:r>
              <a:endParaRPr lang="en-VN" sz="3600">
                <a:solidFill>
                  <a:schemeClr val="tx1"/>
                </a:solidFill>
              </a:endParaRPr>
            </a:p>
          </p:txBody>
        </p:sp>
      </p:grpSp>
      <p:sp>
        <p:nvSpPr>
          <p:cNvPr id="10" name="Rounded Rectangle 17">
            <a:extLst>
              <a:ext uri="{FF2B5EF4-FFF2-40B4-BE49-F238E27FC236}">
                <a16:creationId xmlns:a16="http://schemas.microsoft.com/office/drawing/2014/main" id="{B67F0C0B-564C-F8A6-D492-56ABE9364AFF}"/>
              </a:ext>
            </a:extLst>
          </p:cNvPr>
          <p:cNvSpPr/>
          <p:nvPr/>
        </p:nvSpPr>
        <p:spPr>
          <a:xfrm>
            <a:off x="1912168" y="1433974"/>
            <a:ext cx="548640" cy="5486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2</a:t>
            </a:r>
            <a:endParaRPr lang="en-VN" sz="3600">
              <a:solidFill>
                <a:srgbClr val="FF0000"/>
              </a:solidFill>
            </a:endParaRPr>
          </a:p>
        </p:txBody>
      </p:sp>
      <p:sp>
        <p:nvSpPr>
          <p:cNvPr id="11" name="Rounded Rectangle 18">
            <a:extLst>
              <a:ext uri="{FF2B5EF4-FFF2-40B4-BE49-F238E27FC236}">
                <a16:creationId xmlns:a16="http://schemas.microsoft.com/office/drawing/2014/main" id="{97761B3F-5824-1D85-447D-CA7665F34CC7}"/>
              </a:ext>
            </a:extLst>
          </p:cNvPr>
          <p:cNvSpPr/>
          <p:nvPr/>
        </p:nvSpPr>
        <p:spPr>
          <a:xfrm>
            <a:off x="1912827" y="3717858"/>
            <a:ext cx="548640" cy="5486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6</a:t>
            </a:r>
            <a:endParaRPr lang="en-VN" sz="3600">
              <a:solidFill>
                <a:srgbClr val="FF0000"/>
              </a:solidFill>
            </a:endParaRPr>
          </a:p>
        </p:txBody>
      </p:sp>
      <p:sp>
        <p:nvSpPr>
          <p:cNvPr id="12" name="Rounded Rectangle 19">
            <a:extLst>
              <a:ext uri="{FF2B5EF4-FFF2-40B4-BE49-F238E27FC236}">
                <a16:creationId xmlns:a16="http://schemas.microsoft.com/office/drawing/2014/main" id="{CF2F9B4A-71B6-8759-E9FD-1C8BA1C290E8}"/>
              </a:ext>
            </a:extLst>
          </p:cNvPr>
          <p:cNvSpPr/>
          <p:nvPr/>
        </p:nvSpPr>
        <p:spPr>
          <a:xfrm>
            <a:off x="1912168" y="2530299"/>
            <a:ext cx="548640" cy="5486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4</a:t>
            </a:r>
            <a:endParaRPr lang="en-VN" sz="3600">
              <a:solidFill>
                <a:srgbClr val="FF0000"/>
              </a:solidFill>
            </a:endParaRPr>
          </a:p>
        </p:txBody>
      </p:sp>
      <p:sp>
        <p:nvSpPr>
          <p:cNvPr id="13" name="Rounded Rectangle 20">
            <a:extLst>
              <a:ext uri="{FF2B5EF4-FFF2-40B4-BE49-F238E27FC236}">
                <a16:creationId xmlns:a16="http://schemas.microsoft.com/office/drawing/2014/main" id="{9C258F36-4B1A-3534-972F-F104E2DBC64F}"/>
              </a:ext>
            </a:extLst>
          </p:cNvPr>
          <p:cNvSpPr/>
          <p:nvPr/>
        </p:nvSpPr>
        <p:spPr>
          <a:xfrm>
            <a:off x="1944252" y="4813228"/>
            <a:ext cx="548640" cy="5486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5</a:t>
            </a:r>
            <a:endParaRPr lang="en-VN" sz="360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9416C8-1F1C-FF53-6B2A-0B896E75DF5F}"/>
              </a:ext>
            </a:extLst>
          </p:cNvPr>
          <p:cNvSpPr txBox="1"/>
          <p:nvPr/>
        </p:nvSpPr>
        <p:spPr>
          <a:xfrm>
            <a:off x="285051" y="1403465"/>
            <a:ext cx="834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7BF802-D322-FBEC-5606-6682566B6ADE}"/>
              </a:ext>
            </a:extLst>
          </p:cNvPr>
          <p:cNvSpPr txBox="1"/>
          <p:nvPr/>
        </p:nvSpPr>
        <p:spPr>
          <a:xfrm>
            <a:off x="6659401" y="1399871"/>
            <a:ext cx="834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60284F2-7FA1-98A3-95E3-521263F8E548}"/>
              </a:ext>
            </a:extLst>
          </p:cNvPr>
          <p:cNvGrpSpPr/>
          <p:nvPr/>
        </p:nvGrpSpPr>
        <p:grpSpPr>
          <a:xfrm>
            <a:off x="7169980" y="1450016"/>
            <a:ext cx="3426246" cy="2979265"/>
            <a:chOff x="7169980" y="1450016"/>
            <a:chExt cx="3426246" cy="297926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794361A-3743-506A-5737-10691BBEB919}"/>
                </a:ext>
              </a:extLst>
            </p:cNvPr>
            <p:cNvSpPr/>
            <p:nvPr/>
          </p:nvSpPr>
          <p:spPr>
            <a:xfrm>
              <a:off x="8454189" y="1450016"/>
              <a:ext cx="834189" cy="811921"/>
            </a:xfrm>
            <a:prstGeom prst="ellipse">
              <a:avLst/>
            </a:prstGeom>
            <a:solidFill>
              <a:srgbClr val="F67F2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4A510DE-D60E-AC06-F0DE-50E1F0B6BE74}"/>
                </a:ext>
              </a:extLst>
            </p:cNvPr>
            <p:cNvSpPr/>
            <p:nvPr/>
          </p:nvSpPr>
          <p:spPr>
            <a:xfrm>
              <a:off x="8021052" y="2172464"/>
              <a:ext cx="834189" cy="811921"/>
            </a:xfrm>
            <a:prstGeom prst="ellipse">
              <a:avLst/>
            </a:prstGeom>
            <a:solidFill>
              <a:srgbClr val="FABC0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D8A79C9-CE0E-AA6A-7761-7D9B5860A717}"/>
                </a:ext>
              </a:extLst>
            </p:cNvPr>
            <p:cNvSpPr/>
            <p:nvPr/>
          </p:nvSpPr>
          <p:spPr>
            <a:xfrm>
              <a:off x="8879724" y="2172464"/>
              <a:ext cx="834189" cy="811921"/>
            </a:xfrm>
            <a:prstGeom prst="ellipse">
              <a:avLst/>
            </a:prstGeom>
            <a:solidFill>
              <a:srgbClr val="FABC0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E0073FE-50A8-8CC5-CABE-44B4D9260B8E}"/>
                </a:ext>
              </a:extLst>
            </p:cNvPr>
            <p:cNvSpPr/>
            <p:nvPr/>
          </p:nvSpPr>
          <p:spPr>
            <a:xfrm>
              <a:off x="7595516" y="2894912"/>
              <a:ext cx="834189" cy="811921"/>
            </a:xfrm>
            <a:prstGeom prst="ellipse">
              <a:avLst/>
            </a:prstGeom>
            <a:solidFill>
              <a:srgbClr val="40C8F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D51C784-5CB5-330E-5AA4-324CED52A5F3}"/>
                </a:ext>
              </a:extLst>
            </p:cNvPr>
            <p:cNvSpPr/>
            <p:nvPr/>
          </p:nvSpPr>
          <p:spPr>
            <a:xfrm>
              <a:off x="8454188" y="2894912"/>
              <a:ext cx="834189" cy="811921"/>
            </a:xfrm>
            <a:prstGeom prst="ellipse">
              <a:avLst/>
            </a:prstGeom>
            <a:solidFill>
              <a:srgbClr val="40C8F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BDB4B32-0E78-7305-8328-DDAC90D582AF}"/>
                </a:ext>
              </a:extLst>
            </p:cNvPr>
            <p:cNvSpPr/>
            <p:nvPr/>
          </p:nvSpPr>
          <p:spPr>
            <a:xfrm>
              <a:off x="7169980" y="3617360"/>
              <a:ext cx="834189" cy="811921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867CC07-98AB-BB6D-0DB3-7B9816F4D057}"/>
                </a:ext>
              </a:extLst>
            </p:cNvPr>
            <p:cNvSpPr/>
            <p:nvPr/>
          </p:nvSpPr>
          <p:spPr>
            <a:xfrm>
              <a:off x="8028652" y="3617360"/>
              <a:ext cx="834189" cy="811921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A4063D4-91E4-370C-205C-C9E34C4BD116}"/>
                </a:ext>
              </a:extLst>
            </p:cNvPr>
            <p:cNvSpPr/>
            <p:nvPr/>
          </p:nvSpPr>
          <p:spPr>
            <a:xfrm>
              <a:off x="8903365" y="3617360"/>
              <a:ext cx="834189" cy="811921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8F031BA-E5AE-4196-B80A-89A299CD3CB9}"/>
                </a:ext>
              </a:extLst>
            </p:cNvPr>
            <p:cNvSpPr/>
            <p:nvPr/>
          </p:nvSpPr>
          <p:spPr>
            <a:xfrm>
              <a:off x="9762037" y="3617360"/>
              <a:ext cx="834189" cy="811921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5CAB21C-252F-8A8B-2C36-2D71E64DC5F5}"/>
                </a:ext>
              </a:extLst>
            </p:cNvPr>
            <p:cNvSpPr/>
            <p:nvPr/>
          </p:nvSpPr>
          <p:spPr>
            <a:xfrm>
              <a:off x="9344107" y="2889890"/>
              <a:ext cx="834189" cy="811921"/>
            </a:xfrm>
            <a:prstGeom prst="ellipse">
              <a:avLst/>
            </a:prstGeom>
            <a:solidFill>
              <a:srgbClr val="40C8F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98E991FD-D45C-058B-804B-427CFA50E0EA}"/>
              </a:ext>
            </a:extLst>
          </p:cNvPr>
          <p:cNvSpPr/>
          <p:nvPr/>
        </p:nvSpPr>
        <p:spPr>
          <a:xfrm>
            <a:off x="8460952" y="1449272"/>
            <a:ext cx="834189" cy="81192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16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F830A2D-DEF0-E7A6-72D3-37B10065CA41}"/>
              </a:ext>
            </a:extLst>
          </p:cNvPr>
          <p:cNvSpPr/>
          <p:nvPr/>
        </p:nvSpPr>
        <p:spPr>
          <a:xfrm>
            <a:off x="8027815" y="2171720"/>
            <a:ext cx="834189" cy="81192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947A982-8A74-4829-DFC8-6E9C843029CD}"/>
              </a:ext>
            </a:extLst>
          </p:cNvPr>
          <p:cNvSpPr/>
          <p:nvPr/>
        </p:nvSpPr>
        <p:spPr>
          <a:xfrm>
            <a:off x="8886487" y="2171720"/>
            <a:ext cx="834189" cy="81192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0767371-B6B5-E575-A7D3-79EE93A6A68C}"/>
              </a:ext>
            </a:extLst>
          </p:cNvPr>
          <p:cNvSpPr/>
          <p:nvPr/>
        </p:nvSpPr>
        <p:spPr>
          <a:xfrm>
            <a:off x="9350870" y="2889146"/>
            <a:ext cx="834189" cy="811921"/>
          </a:xfrm>
          <a:prstGeom prst="ellipse">
            <a:avLst/>
          </a:prstGeom>
          <a:solidFill>
            <a:srgbClr val="40C8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4033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7" grpId="0"/>
      <p:bldP spid="18" grpId="0"/>
      <p:bldP spid="30" grpId="0" animBg="1"/>
      <p:bldP spid="31" grpId="0" animBg="1"/>
      <p:bldP spid="32" grpId="0" animBg="1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3C5C114-0273-3F2E-1426-DABF495957C2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593EF4A-3B09-A3F7-751A-F28186D9598E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1D4A7E0-3434-FB62-D3FA-F995C637E21A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C6322E-0339-D381-C872-A13DB8E665AD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113CF6D-5FEE-2785-6E54-1A30F0B569F1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A51DDD-0298-C63E-A995-04398FD4C90B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EEF992B-E147-B62C-6A12-F7EF63840CC6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27BDC50-4206-7028-2C67-34A1F182C7F7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788E7B9-84E0-49D9-4A1F-9308305164A5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B287593-4223-493C-26EE-FA9C253CC215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7F014B7-453C-E846-33C9-F2B40B38802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E3A49F5-6D70-8AD1-9F5B-551BA9BC8560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D06B2A2-F6AB-CD3B-7866-E4D8080311DD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3A05B63-6BF0-417D-567E-F668A8CA157E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9CD881A-4338-F977-B9A7-4D5F6347D59F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1058831-8FE7-78A5-F53E-E4EF12800070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F8FF12E-571A-CD48-1FEC-49805B69C55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7715664-EB1F-0F0B-8674-B5D6EF8E585C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E3E5DAD-7383-1CDE-E64E-91CAA0D479B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41C3D3D-4776-D8FA-ABD7-63941F8FD020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810BE2D-17AB-6A62-0786-FD4C5F388CF4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B799F43-892B-A74A-11C7-1C58C890E890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034965-FE94-C636-378B-7DA32DEA79A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84B0720-77EA-8BDB-C817-E5F2FA0D97BC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1BDD157-3B8E-CCEF-C43A-2D3AE803A0AC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FB0DA56-415D-AA3F-C69E-47A9193582B9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B2C0C86-EEC9-2540-0E2C-74FE950C1D56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1925A47-7D27-81AA-498E-13DF33C378BE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7327594-A37A-9157-C275-B921FEE6EEC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AE65243-DF56-88E5-1FED-BB453B9EFD5A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A85AED0-6EDD-2EC1-E51B-80CFB4E03D47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464AF7D-B026-A57D-D22C-4A66FE9BC499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5730B5E-6EDB-698C-CF7C-3188E625F300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ED229F-0518-8E34-F258-4AEBC90E8E27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49236FD-888E-9ECB-2D06-DDAC1A5FD81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208F61A-0034-5ADC-4929-1C6F3F67C22A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ADD14D8-E289-EA1F-805D-1CA63FE7AF0D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5F64B00-B26C-F7D8-62CF-53A4D35B6884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C7CF81E-A9D8-BEE8-6672-D96361235F1F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C9DF3C6-B2FD-3226-694E-95EC3520084E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5FFC516-2FE9-7CEC-1AC4-334919E367E7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6E1348A-5CF2-B4D6-2BA9-348D8006961C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B7B025E-2A6A-4F29-AB10-F614D7802C0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2DB53C7-1933-85CA-32F4-FF554A026421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6CF179A-A39F-A184-F6C7-663FCF9AA47E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728F00C-86CF-EA1F-C762-FD1ADFCBA7FC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90C7813-2F71-2814-A9E9-AE07AD450C4B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E9F156B6-1E89-FC94-3D40-E990EC486F73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4F8C2D1-EDDA-7691-A32C-6FF6F1F57FA7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EE65011-8CC2-8257-6071-012C797B0152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0DF813A-D0E4-3F2F-600D-EF1000514377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4815E8F-F714-2A1A-49D2-8198F8A589D7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78E0B98-6821-D949-5866-E8DBC398C9CE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BED01AA-ADCD-DEDF-86EE-404367496E46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ACF322E-ED63-A308-2459-1F9E29C014D5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21D33DB-9C72-D374-231E-262E3274BC5C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085F945-2E5E-7EE8-CBC3-CD15BBADC61F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A20C890-D417-0370-A29C-B1161B08ED8F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068F7C4-16FE-DE47-2448-4D122981AE3B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EB419D42-9A44-366D-1AC8-5A70CF04C828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E48EC4F6-E4E9-4D3F-61A6-67F090D8EC51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5523FEF-E7DE-6188-4A79-0BC29FECCF15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4F5813A-752C-F645-2380-109EF13FF5E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7BBDB22-50AC-C22A-FBFF-D36C30AFD7F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9518073-34B6-521B-1C2B-D887722A067F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A82A33-2394-5C52-C823-FF805ECDC16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B652631-3B0C-1012-8B00-2B3DEA63F11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16004BE-944C-F0B8-6655-D144BDA13B60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38CAB996-2963-0E7A-5F21-32A829175AFA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F6C834B-ADA3-411A-4EF2-7CF9CFB80C86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13E9796-D501-415F-8B90-F6383D21EF9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4468AC6-5B60-DE95-49EE-6F0F3C3F1C61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82B3F70-2C25-5A43-1449-9FABF7E08AB2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8BEC250-BF80-278A-1CAA-6B6BA96F6AB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19690AF1-F963-D4ED-557E-935560F7484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D62F3A1-FAC8-F4DA-5DF9-86A62D4E1747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906AD0A2-FB87-E1A1-460F-5DA6404A4D1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252AB67-CA5C-3F1B-3009-2BFAC95D1DA8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C83A80D-603A-AAE4-1CA8-38DFAF14F417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9DFD192-87C5-2C83-DCE0-DCC19F3233F7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FB2541FD-7D60-48EF-E438-59D16897999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B3D56C9-5E01-29E6-EF7D-03EF8803B21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4D33BBB-C62B-5384-4844-15694D14161C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C4A4820-6F68-0F98-C923-734F519BAAE2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825D23-5DE7-D389-CD9F-8EC485E6E711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74283EC-D3EE-053C-9BE9-CECAACD6285C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DC7B384-C442-9514-5518-ADACF435A1A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C484D21-467D-3E34-C874-76758B43CB6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54C0635-5919-63F6-AE9E-019453BD0C08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85740A51-AD23-B96D-ABA5-25CF1044D57E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7B7B615-EE4A-1D58-B42F-88DD79B2F7CC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C8660A89-7450-8047-252A-1BA59B73FA5D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9F265C0-C32F-72A0-E835-9D8004651C00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857CF7B-51E6-02AD-EB0C-B75F5F778122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705A4DE-5561-FC4E-F8E7-B220DE18B3CC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5F50CEA-F0E7-6DD5-922C-169A22CFFA1D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5E5CBB5B-A33C-C53F-C399-7E4D4F0A9561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10E6CF1-A510-5390-837E-EF2DDAC03A1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70DA205-1A10-8AA2-AD7A-DAA387D620D5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5FE1BAA0-D900-65EA-702B-9B9F6EDA08B8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D7FD4E8-8029-FD46-8312-F3A980095BC4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D628E4AC-22B8-37CA-53D6-04C21EA9CC30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C377B170-0EC5-A53B-9155-7BBC578F7123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B7B2D3E-B09E-500F-B03D-C89739FCEFBD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F9F051E-1A9F-A97F-AC50-496491DCE013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A92D899F-8DBF-ED2C-A378-369C0AEAAD1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F5156CA-ED90-BE3C-00D4-53F0603D7701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24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26601C1A-8F78-D5F1-41BD-875972EA1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182" y="275413"/>
            <a:ext cx="2086297" cy="185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AE8D2B-DFCA-A890-8294-D158C35B7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806" y="1837806"/>
            <a:ext cx="6785436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1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882BD-E679-5033-A407-15DB2C42E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78B7704-B9D8-4387-87D9-D2C6A18F8882}"/>
              </a:ext>
            </a:extLst>
          </p:cNvPr>
          <p:cNvSpPr/>
          <p:nvPr/>
        </p:nvSpPr>
        <p:spPr>
          <a:xfrm>
            <a:off x="-36807" y="2213811"/>
            <a:ext cx="4790107" cy="4652545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FFC000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AD1ED3E-6B50-4ACC-AF9F-5447918180AA}"/>
              </a:ext>
            </a:extLst>
          </p:cNvPr>
          <p:cNvSpPr/>
          <p:nvPr/>
        </p:nvSpPr>
        <p:spPr>
          <a:xfrm>
            <a:off x="7170821" y="-1103"/>
            <a:ext cx="5001190" cy="3701946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FFC000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3C66858-8130-4CBD-B48C-DE23E121F60B}"/>
              </a:ext>
            </a:extLst>
          </p:cNvPr>
          <p:cNvSpPr/>
          <p:nvPr/>
        </p:nvSpPr>
        <p:spPr>
          <a:xfrm>
            <a:off x="9846387" y="1318462"/>
            <a:ext cx="229705" cy="327706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C40B98A-2565-481E-9E0F-3B4D750AE1E3}"/>
              </a:ext>
            </a:extLst>
          </p:cNvPr>
          <p:cNvSpPr/>
          <p:nvPr/>
        </p:nvSpPr>
        <p:spPr>
          <a:xfrm>
            <a:off x="1855546" y="4434255"/>
            <a:ext cx="229705" cy="327706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 sz="1859"/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641D4A45-2921-46D0-A4D7-6AA545F2B089}"/>
              </a:ext>
            </a:extLst>
          </p:cNvPr>
          <p:cNvGrpSpPr/>
          <p:nvPr/>
        </p:nvGrpSpPr>
        <p:grpSpPr>
          <a:xfrm>
            <a:off x="8115377" y="343117"/>
            <a:ext cx="1182302" cy="768561"/>
            <a:chOff x="8135504" y="335463"/>
            <a:chExt cx="1185234" cy="77046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AB022F3-AEF6-4522-AABD-E91D7492E88C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2671909-F306-43E9-8CFB-A666426E08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51B579E-E15F-4910-BF14-B5831D279C33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4E2E68-AA52-4D8F-85AB-EC4BD14436C6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33C5756-66E4-4387-8E8E-335E81DA7A7F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E69024F-3D1B-4B42-8174-E7C469A2D623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065A0AA-4D9E-40C3-8B95-EDA6E607FAF6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103ABF-5F6E-434C-9A82-A94456B256C7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862BC92-A1CC-4B4F-9F69-C2C4DCB4E053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4AD517C-AEA1-492A-AFF4-5BB8AE1E2AC0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E1049F-188E-41B4-AA90-7124F426EC13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D12050A-059E-4A05-B8FF-5F295F7B75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5432890-D2A8-4947-A28F-1F8D78DE955B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25C671-1C61-42C4-A641-4E2F1443E3E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9EDE6D4-09A2-4C75-8489-5BB66E2EF99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B428728-A280-4D05-A992-9C7E2C87FAF3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4DF3CF3-19E8-4D2C-9161-53A062A4CCFD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03072F5-22A7-4D67-A0C7-A980A66D83C4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9AD9727E-7023-41AB-ABA5-85C2B8436BEA}"/>
              </a:ext>
            </a:extLst>
          </p:cNvPr>
          <p:cNvGrpSpPr/>
          <p:nvPr/>
        </p:nvGrpSpPr>
        <p:grpSpPr>
          <a:xfrm>
            <a:off x="11318212" y="2619088"/>
            <a:ext cx="680205" cy="751010"/>
            <a:chOff x="11346282" y="2617079"/>
            <a:chExt cx="681892" cy="75287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86D8CB8-0D68-4643-A1C7-44F5F5F91479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FEE1A82-A927-4C46-A2AB-FE4DA35FA99E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DC88DB-F9E2-411A-A904-97C37B02AEF7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C1A01DF-1EC1-4164-961E-89C899238122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B8496F7-BAE8-4598-980A-E01DD70C08B1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96D92C-7BD7-40A1-8BDF-4FED3C429EAE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5D5411E-DCD3-403E-A5AB-51C29243E70B}"/>
              </a:ext>
            </a:extLst>
          </p:cNvPr>
          <p:cNvGrpSpPr/>
          <p:nvPr/>
        </p:nvGrpSpPr>
        <p:grpSpPr>
          <a:xfrm>
            <a:off x="10775992" y="1254326"/>
            <a:ext cx="508230" cy="222548"/>
            <a:chOff x="10802717" y="1248933"/>
            <a:chExt cx="509490" cy="22310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5741550-EE55-44EB-998C-4C85036677B6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E8B6767-6AA6-4B64-AA6D-27A84226BF41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0D7FC2C-C0F9-4545-B4FF-C9399DA43712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3C03AF2-3B58-4D5F-B87D-3344C11AD6F6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A502FF3-FAA5-41CC-9146-02F36F55212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D6339FC0-1AFC-4924-881D-012BF03BE257}"/>
              </a:ext>
            </a:extLst>
          </p:cNvPr>
          <p:cNvGrpSpPr/>
          <p:nvPr/>
        </p:nvGrpSpPr>
        <p:grpSpPr>
          <a:xfrm>
            <a:off x="3057795" y="5193150"/>
            <a:ext cx="1230230" cy="2069856"/>
            <a:chOff x="3593299" y="4643761"/>
            <a:chExt cx="1416694" cy="2645252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64C0B98-6ECD-4A00-BE19-A2391702F8A8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14A67FF-D726-4EC9-8AA7-6D16B07B31AC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49EFC92-83A6-49C5-9D45-E683EFF96261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D0AE80E-755A-4452-87FB-4CD2E0FD679F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A26A66A-D51A-4C51-8085-28E680820379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3CDCC98-39B5-4DCF-9533-19CA508EC71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462E28C-5140-4576-A91E-AC3854D1B88F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B0CB999-BE6A-4B4B-930B-93290C705487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3891E4A-634E-48E6-898A-1D8B65DE47EF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1D30F202-238A-4D26-B3D2-8774FB45AB1C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E667068-CE61-483E-B136-D718B1B456EA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D2C233D-26AA-41D6-99FA-51122EAB1784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08213F2-77E1-4E43-887E-6F959B0569D4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F8AFEF6-4D40-4CB1-9A4B-D893ED387D02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8CCD28-82AF-4731-8C16-2D57281F42F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945FD35F-9155-4F7A-822F-7D63BBC7CF10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FAFDA25E-7D54-4B06-ADE2-FAAC299828A3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2E24D0C-98B2-4E92-BEA6-93530A5E62F8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F6390B0-FFFD-407E-B406-3CF6B4A8972B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0395D659-B054-4B0C-BC8E-074C16365349}"/>
              </a:ext>
            </a:extLst>
          </p:cNvPr>
          <p:cNvSpPr/>
          <p:nvPr/>
        </p:nvSpPr>
        <p:spPr>
          <a:xfrm>
            <a:off x="1126598" y="2611532"/>
            <a:ext cx="424567" cy="369262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7A120812-FE20-45A9-825B-8C66AB518716}"/>
              </a:ext>
            </a:extLst>
          </p:cNvPr>
          <p:cNvSpPr/>
          <p:nvPr/>
        </p:nvSpPr>
        <p:spPr>
          <a:xfrm>
            <a:off x="1062032" y="2664700"/>
            <a:ext cx="337391" cy="296318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59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B20D186D-6AF8-4417-A57F-879A3FB30393}"/>
              </a:ext>
            </a:extLst>
          </p:cNvPr>
          <p:cNvGrpSpPr/>
          <p:nvPr/>
        </p:nvGrpSpPr>
        <p:grpSpPr>
          <a:xfrm>
            <a:off x="1072384" y="2569181"/>
            <a:ext cx="436384" cy="380391"/>
            <a:chOff x="1075043" y="2567049"/>
            <a:chExt cx="437466" cy="381334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8B0214B-C420-4A36-B9B6-71C4DB9478F7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53DE047-F417-46C3-B55D-356D92591533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2B46121-74BF-4975-9455-7F3B2074953F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744D80E-4BC6-42C2-9587-6E866628A897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3577434A-A677-4F93-9791-F5B23A854456}"/>
              </a:ext>
            </a:extLst>
          </p:cNvPr>
          <p:cNvGrpSpPr/>
          <p:nvPr/>
        </p:nvGrpSpPr>
        <p:grpSpPr>
          <a:xfrm>
            <a:off x="-34745" y="5353428"/>
            <a:ext cx="2506925" cy="2073823"/>
            <a:chOff x="-34428" y="5405799"/>
            <a:chExt cx="2513142" cy="2078966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C3B8799-EA17-4827-B9DD-B0DCE06961D0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E947463-B9E2-4ED1-AAB5-FB7CA46D4DA6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D93AC49-1D6D-4F6A-AA9D-EAE4FDE8521F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D9E1A57-631D-48B8-A072-0EC67666BD5E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A23E248-E583-4A85-8D53-D83CC000916C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85C62F0-A763-433C-BB91-B1606CDA01E4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D5CA5BE-8AFD-4436-A09E-A800D87B1748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880B9A6-3033-4265-B1B8-D1C34ADFA90C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B405601-CD6C-49F0-A287-E09A6D446AB3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DE630D-9C5F-4527-A5EB-0C08EB5CC223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C546B89-F49F-4646-9201-C179CFB196CA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D3B80B3-4474-48D1-A4F2-D6221275C8CF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B97EC64-0CF4-4BA1-9218-F5E17685993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8161EFC-235B-42FF-A2DA-01CA8A1EED4A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CB19402-0F80-4AEC-A392-49A49DFEC822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F55F6DD-1524-4C48-A493-687021F6C66C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F6D6313-6D2E-4192-A28D-3A8B63C689DF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DF4559C-2AB9-4C48-A72B-52EF94C72631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071026F-7C28-4E56-B1F2-FC2ACA6ACE95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E6FCEF95-5967-40DF-B24D-EE66C33C5E2A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C3C5743-84E9-462E-8221-867AF3702FBA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810353B-206B-4C21-A030-3BE16196CB91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DF40BC3-629C-4E56-AACD-E5355ADEC9CC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68C9554-1032-4D8E-BEF2-4CC83D00D244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677981E-4E97-4EFF-9E8B-0D051F4E891B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43A6EC4-8056-4CFB-A02D-6FC2E1EC9E26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441CEBA-4735-498B-9667-9FA11D138BA6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C03A4B0-FCE0-4ADE-89F9-F9E9949CFB95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7BE4F19-F0DF-42E9-B01C-8DB35603A46A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4B25136-A5D7-4E55-9ADF-D204864D1374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B7B5CD7D-5E65-45C9-833E-D4E33A2B82FC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7798ED3-C6E6-4438-B1F2-BDB37AC6D452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2EC93A7-4339-4B8F-9F95-68A77F06D921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162597D-D589-4092-BF48-A79D3606CBF5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2E071D9-9E69-43F4-83E8-D8FBFF8ED15A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A2A99ACB-834E-457B-8BF7-EEB0567E7624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AE45AA41-3562-4833-8F11-7C108A0C2F1E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6F825119-5E96-4E7C-9DBB-81EE30B03E91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B1AD848-9904-4837-AE0A-646ED4074BE0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534A1918-93E4-4E93-8460-2FF36C7940E5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5CC746B-12DD-421F-AF32-4901929B722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5432B42-26BE-4801-A90E-5C347B068C40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CE6DFA35-EAD4-49DB-B313-205A1C1906D8}"/>
              </a:ext>
            </a:extLst>
          </p:cNvPr>
          <p:cNvGrpSpPr/>
          <p:nvPr/>
        </p:nvGrpSpPr>
        <p:grpSpPr>
          <a:xfrm>
            <a:off x="-555674" y="3029504"/>
            <a:ext cx="1490780" cy="1420276"/>
            <a:chOff x="-557053" y="3028513"/>
            <a:chExt cx="1494477" cy="1423798"/>
          </a:xfrm>
        </p:grpSpPr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0CE2E00E-57DE-48DE-944C-B877377F0CA5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3D4BBB7-7235-4BAC-9A9E-6830677C3315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0B8E501-39FF-482C-AF50-D18E416866C5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971B811-2EAF-4753-AEF6-44001D85C707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2C174B6-D495-4AFF-9ED8-DEB82E7A6F5B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B8F1581-8D1D-4E4C-8BFC-E2A0D90BF5F0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A3E27497-9563-4A49-B7DB-3D56255EC10C}"/>
              </a:ext>
            </a:extLst>
          </p:cNvPr>
          <p:cNvGrpSpPr/>
          <p:nvPr/>
        </p:nvGrpSpPr>
        <p:grpSpPr>
          <a:xfrm>
            <a:off x="10434999" y="-252078"/>
            <a:ext cx="1550139" cy="1185676"/>
            <a:chOff x="10460878" y="-261208"/>
            <a:chExt cx="1553983" cy="1188617"/>
          </a:xfrm>
        </p:grpSpPr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E2D466C-7657-48E1-94D9-3E054E6A8DA2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5E138F7-469E-4A13-996C-3BF2BEC9EA2B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4191C499-3C6A-4A06-8D47-E25939ED4D2B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D93E298-1715-4976-976E-DFF7F031B39E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15FED103-D46C-4AD7-92B3-729F7C331B3B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grpSp>
          <p:nvGrpSpPr>
            <p:cNvPr id="116" name="Graphic 2">
              <a:extLst>
                <a:ext uri="{FF2B5EF4-FFF2-40B4-BE49-F238E27FC236}">
                  <a16:creationId xmlns:a16="http://schemas.microsoft.com/office/drawing/2014/main" id="{A5F78FE1-9AF3-4397-82A5-A6402F452683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604FAFA-7C35-4D7B-9203-A220DFA97F9D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59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ADBF40B-0C9F-4E87-8541-48C4BE04C70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59"/>
              </a:p>
            </p:txBody>
          </p:sp>
        </p:grp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9BBD1E9-895E-4CA3-BBEF-298E6D1A606F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65989996-E589-4402-80C4-A52D014831F4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5ECA77C3-81D3-4C28-A7D8-EF18B688E8A5}"/>
              </a:ext>
            </a:extLst>
          </p:cNvPr>
          <p:cNvSpPr/>
          <p:nvPr/>
        </p:nvSpPr>
        <p:spPr>
          <a:xfrm>
            <a:off x="9447790" y="953973"/>
            <a:ext cx="380622" cy="187154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B315A54-7D8F-4467-8C2F-A2D78825E014}"/>
              </a:ext>
            </a:extLst>
          </p:cNvPr>
          <p:cNvSpPr txBox="1"/>
          <p:nvPr/>
        </p:nvSpPr>
        <p:spPr>
          <a:xfrm>
            <a:off x="2241635" y="2231827"/>
            <a:ext cx="76937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các em học tốt!</a:t>
            </a:r>
            <a:endParaRPr lang="en-US" sz="6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0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BD617606-636E-4236-AD91-0384FF44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307" y="4044549"/>
            <a:ext cx="2942011" cy="261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200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B301CA15-1C30-4596-85F2-8D3AA102B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8378" y="2795665"/>
            <a:ext cx="6259286" cy="40479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97B41D-7009-453C-BB40-1009980A59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9" y="484825"/>
            <a:ext cx="3290975" cy="58292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1982FF-BD58-437B-B873-D3AD9D422A3B}"/>
              </a:ext>
            </a:extLst>
          </p:cNvPr>
          <p:cNvSpPr/>
          <p:nvPr/>
        </p:nvSpPr>
        <p:spPr>
          <a:xfrm>
            <a:off x="5902378" y="1539429"/>
            <a:ext cx="1303563" cy="123110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7400" b="1">
                <a:solidFill>
                  <a:schemeClr val="bg1"/>
                </a:solidFill>
                <a:latin typeface="HP001 4 hàng" pitchFamily="34" charset="0"/>
              </a:rPr>
              <a:t>57</a:t>
            </a:r>
            <a:endParaRPr lang="vi-VN" sz="74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D56F5D-1592-4BBF-B667-64315211B599}"/>
              </a:ext>
            </a:extLst>
          </p:cNvPr>
          <p:cNvSpPr/>
          <p:nvPr/>
        </p:nvSpPr>
        <p:spPr>
          <a:xfrm>
            <a:off x="5607116" y="3286606"/>
            <a:ext cx="1825493" cy="123110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7400" b="1">
                <a:solidFill>
                  <a:schemeClr val="bg1"/>
                </a:solidFill>
                <a:latin typeface="HP001 4 hàng" pitchFamily="34" charset="0"/>
              </a:rPr>
              <a:t>71</a:t>
            </a:r>
            <a:endParaRPr lang="vi-VN" sz="74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D628EA-9609-4604-A80F-11B917C442D8}"/>
              </a:ext>
            </a:extLst>
          </p:cNvPr>
          <p:cNvSpPr/>
          <p:nvPr/>
        </p:nvSpPr>
        <p:spPr>
          <a:xfrm>
            <a:off x="5161167" y="2096200"/>
            <a:ext cx="761748" cy="123110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7400" b="1">
                <a:solidFill>
                  <a:schemeClr val="bg1"/>
                </a:solidFill>
                <a:latin typeface="HP001 4 hàng" pitchFamily="34" charset="0"/>
              </a:rPr>
              <a:t>+</a:t>
            </a:r>
            <a:endParaRPr lang="vi-VN" sz="74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3D2E48-F889-4B3E-8300-97D96B709A6F}"/>
              </a:ext>
            </a:extLst>
          </p:cNvPr>
          <p:cNvCxnSpPr>
            <a:cxnSpLocks/>
          </p:cNvCxnSpPr>
          <p:nvPr/>
        </p:nvCxnSpPr>
        <p:spPr>
          <a:xfrm flipV="1">
            <a:off x="4997843" y="4377121"/>
            <a:ext cx="2115196" cy="906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54F7894-FC18-4198-9F22-6829871DE303}"/>
              </a:ext>
            </a:extLst>
          </p:cNvPr>
          <p:cNvSpPr/>
          <p:nvPr/>
        </p:nvSpPr>
        <p:spPr>
          <a:xfrm>
            <a:off x="6405937" y="5063731"/>
            <a:ext cx="728084" cy="123110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7400" b="1">
                <a:solidFill>
                  <a:srgbClr val="FFFF00"/>
                </a:solidFill>
                <a:latin typeface="HP001 4 hàng" pitchFamily="34" charset="0"/>
              </a:rPr>
              <a:t>8</a:t>
            </a:r>
            <a:endParaRPr lang="vi-VN" sz="7400" b="1" dirty="0">
              <a:solidFill>
                <a:srgbClr val="FFFF00"/>
              </a:solidFill>
              <a:latin typeface="HP001 4 hàng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D6C254-705D-4DA9-B4F7-302AC0901FB6}"/>
              </a:ext>
            </a:extLst>
          </p:cNvPr>
          <p:cNvSpPr/>
          <p:nvPr/>
        </p:nvSpPr>
        <p:spPr>
          <a:xfrm>
            <a:off x="5721588" y="5063731"/>
            <a:ext cx="841898" cy="123110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7400" b="1">
                <a:solidFill>
                  <a:srgbClr val="FFFF00"/>
                </a:solidFill>
                <a:latin typeface="HP001 4 hàng" pitchFamily="34" charset="0"/>
              </a:rPr>
              <a:t>2</a:t>
            </a:r>
            <a:endParaRPr lang="vi-VN" sz="7400" b="1" dirty="0">
              <a:solidFill>
                <a:srgbClr val="FFFF00"/>
              </a:solidFill>
              <a:latin typeface="HP001 4 hàng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5884DA-0D72-476B-B3A2-8BA2FCC0BCA5}"/>
              </a:ext>
            </a:extLst>
          </p:cNvPr>
          <p:cNvSpPr/>
          <p:nvPr/>
        </p:nvSpPr>
        <p:spPr>
          <a:xfrm>
            <a:off x="5258809" y="5063731"/>
            <a:ext cx="524503" cy="123110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7400" b="1">
                <a:solidFill>
                  <a:srgbClr val="FFFF00"/>
                </a:solidFill>
                <a:latin typeface="HP001 4 hàng" pitchFamily="34" charset="0"/>
              </a:rPr>
              <a:t>1</a:t>
            </a:r>
            <a:endParaRPr lang="vi-VN" sz="7400" b="1" dirty="0">
              <a:solidFill>
                <a:srgbClr val="FFFF00"/>
              </a:solidFill>
              <a:latin typeface="HP001 4 hàng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21150EA-9A2B-4FD5-9DAD-98A368177301}"/>
              </a:ext>
            </a:extLst>
          </p:cNvPr>
          <p:cNvSpPr/>
          <p:nvPr/>
        </p:nvSpPr>
        <p:spPr>
          <a:xfrm>
            <a:off x="4974411" y="4711760"/>
            <a:ext cx="2412994" cy="12136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028F21B-9BD3-492D-8609-B884F9BA93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07778">
            <a:off x="10535829" y="2010317"/>
            <a:ext cx="1505557" cy="13339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B956857-C742-4D03-B4CE-BD75907648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45620">
            <a:off x="3967920" y="59501"/>
            <a:ext cx="957255" cy="11987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C95631-015A-4D4F-BA02-8FCFC5A9EA3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200"/>
          <a:stretch/>
        </p:blipFill>
        <p:spPr>
          <a:xfrm flipH="1">
            <a:off x="9050334" y="59501"/>
            <a:ext cx="2730084" cy="194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5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D4AE71E-C07D-4225-8EF2-033D8EA6C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484825"/>
            <a:ext cx="3290975" cy="58292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54CB062-514D-4183-8A51-F12C09AC4F2A}"/>
              </a:ext>
            </a:extLst>
          </p:cNvPr>
          <p:cNvSpPr/>
          <p:nvPr/>
        </p:nvSpPr>
        <p:spPr>
          <a:xfrm>
            <a:off x="5362091" y="1503515"/>
            <a:ext cx="1701107" cy="123110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7400" b="1" dirty="0">
                <a:solidFill>
                  <a:schemeClr val="bg1"/>
                </a:solidFill>
                <a:latin typeface="HP001 4 hàng" pitchFamily="34" charset="0"/>
              </a:rPr>
              <a:t>961</a:t>
            </a:r>
            <a:endParaRPr lang="vi-VN" sz="74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F02C07-BFB6-49C8-B346-8F4E491836B0}"/>
              </a:ext>
            </a:extLst>
          </p:cNvPr>
          <p:cNvSpPr/>
          <p:nvPr/>
        </p:nvSpPr>
        <p:spPr>
          <a:xfrm>
            <a:off x="5397336" y="3286611"/>
            <a:ext cx="1825493" cy="123110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7400" b="1">
                <a:solidFill>
                  <a:schemeClr val="bg1"/>
                </a:solidFill>
                <a:latin typeface="HP001 4 hàng" pitchFamily="34" charset="0"/>
              </a:rPr>
              <a:t>514</a:t>
            </a:r>
            <a:endParaRPr lang="vi-VN" sz="74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312CBE-6DDF-4D84-81DF-5B84065F1E4A}"/>
              </a:ext>
            </a:extLst>
          </p:cNvPr>
          <p:cNvSpPr/>
          <p:nvPr/>
        </p:nvSpPr>
        <p:spPr>
          <a:xfrm>
            <a:off x="5181564" y="2182631"/>
            <a:ext cx="473207" cy="123110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7400" b="1" dirty="0">
                <a:solidFill>
                  <a:schemeClr val="bg1"/>
                </a:solidFill>
                <a:latin typeface="HP001 4 hàng" pitchFamily="34" charset="0"/>
              </a:rPr>
              <a:t>–</a:t>
            </a:r>
            <a:endParaRPr lang="vi-VN" sz="74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E0E0939-618A-4E3E-9124-DB3C2CE3DC5B}"/>
              </a:ext>
            </a:extLst>
          </p:cNvPr>
          <p:cNvCxnSpPr>
            <a:cxnSpLocks/>
          </p:cNvCxnSpPr>
          <p:nvPr/>
        </p:nvCxnSpPr>
        <p:spPr>
          <a:xfrm flipV="1">
            <a:off x="5139441" y="4257380"/>
            <a:ext cx="2115196" cy="906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B13BBC9A-829A-4546-8649-17B22EDAED7F}"/>
              </a:ext>
            </a:extLst>
          </p:cNvPr>
          <p:cNvSpPr/>
          <p:nvPr/>
        </p:nvSpPr>
        <p:spPr>
          <a:xfrm>
            <a:off x="6441063" y="5069707"/>
            <a:ext cx="732893" cy="123110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7400" b="1">
                <a:solidFill>
                  <a:srgbClr val="FFFF00"/>
                </a:solidFill>
                <a:latin typeface="HP001 4 hàng" pitchFamily="34" charset="0"/>
              </a:rPr>
              <a:t>7</a:t>
            </a:r>
            <a:endParaRPr lang="vi-VN" sz="7400" b="1" dirty="0">
              <a:solidFill>
                <a:srgbClr val="FFFF00"/>
              </a:solidFill>
              <a:latin typeface="HP001 4 hàng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1DC1F9A-AB7D-4AC4-B64E-542C43DFF207}"/>
              </a:ext>
            </a:extLst>
          </p:cNvPr>
          <p:cNvSpPr/>
          <p:nvPr/>
        </p:nvSpPr>
        <p:spPr>
          <a:xfrm>
            <a:off x="5994626" y="5069707"/>
            <a:ext cx="790601" cy="123110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7400" b="1">
                <a:solidFill>
                  <a:srgbClr val="FFFF00"/>
                </a:solidFill>
                <a:latin typeface="HP001 4 hàng" pitchFamily="34" charset="0"/>
              </a:rPr>
              <a:t>4</a:t>
            </a:r>
            <a:endParaRPr lang="vi-VN" sz="7400" b="1" dirty="0">
              <a:solidFill>
                <a:srgbClr val="FFFF00"/>
              </a:solidFill>
              <a:latin typeface="HP001 4 hàng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BC663F8-D41B-41FB-B45E-72F52B2128D5}"/>
              </a:ext>
            </a:extLst>
          </p:cNvPr>
          <p:cNvSpPr/>
          <p:nvPr/>
        </p:nvSpPr>
        <p:spPr>
          <a:xfrm>
            <a:off x="5362091" y="5069707"/>
            <a:ext cx="790601" cy="123110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7400" b="1">
                <a:solidFill>
                  <a:srgbClr val="FFFF00"/>
                </a:solidFill>
                <a:latin typeface="HP001 4 hàng" pitchFamily="34" charset="0"/>
              </a:rPr>
              <a:t>4</a:t>
            </a:r>
            <a:endParaRPr lang="vi-VN" sz="7400" b="1" dirty="0">
              <a:solidFill>
                <a:srgbClr val="FFFF00"/>
              </a:solidFill>
              <a:latin typeface="HP001 4 hàng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2C5E05-0EA1-4D26-93D1-5F81E6735F2D}"/>
              </a:ext>
            </a:extLst>
          </p:cNvPr>
          <p:cNvSpPr/>
          <p:nvPr/>
        </p:nvSpPr>
        <p:spPr>
          <a:xfrm>
            <a:off x="4946195" y="4754549"/>
            <a:ext cx="2412994" cy="12136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F25CE4-CE76-4882-94BD-F460A668E4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19853" flipH="1">
            <a:off x="117909" y="-57997"/>
            <a:ext cx="2104084" cy="18410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0EB32AA-F3F0-4C64-B99D-AE367D223B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986" y="4746547"/>
            <a:ext cx="11529865" cy="21114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6D4E52A-E9A7-48B1-8972-9DD22AA688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07778">
            <a:off x="9629382" y="-176243"/>
            <a:ext cx="2344855" cy="207756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D8E939D-3E02-4FCA-854F-A1063463C9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99358" y="2670235"/>
            <a:ext cx="957255" cy="119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0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3C5C114-0273-3F2E-1426-DABF495957C2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593EF4A-3B09-A3F7-751A-F28186D9598E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1D4A7E0-3434-FB62-D3FA-F995C637E21A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C6322E-0339-D381-C872-A13DB8E665AD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113CF6D-5FEE-2785-6E54-1A30F0B569F1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A51DDD-0298-C63E-A995-04398FD4C90B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EEF992B-E147-B62C-6A12-F7EF63840CC6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27BDC50-4206-7028-2C67-34A1F182C7F7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788E7B9-84E0-49D9-4A1F-9308305164A5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B287593-4223-493C-26EE-FA9C253CC215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7F014B7-453C-E846-33C9-F2B40B38802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E3A49F5-6D70-8AD1-9F5B-551BA9BC8560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D06B2A2-F6AB-CD3B-7866-E4D8080311DD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3A05B63-6BF0-417D-567E-F668A8CA157E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9CD881A-4338-F977-B9A7-4D5F6347D59F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1058831-8FE7-78A5-F53E-E4EF12800070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F8FF12E-571A-CD48-1FEC-49805B69C55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7715664-EB1F-0F0B-8674-B5D6EF8E585C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E3E5DAD-7383-1CDE-E64E-91CAA0D479B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41C3D3D-4776-D8FA-ABD7-63941F8FD020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810BE2D-17AB-6A62-0786-FD4C5F388CF4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B799F43-892B-A74A-11C7-1C58C890E890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034965-FE94-C636-378B-7DA32DEA79A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84B0720-77EA-8BDB-C817-E5F2FA0D97BC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1BDD157-3B8E-CCEF-C43A-2D3AE803A0AC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FB0DA56-415D-AA3F-C69E-47A9193582B9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B2C0C86-EEC9-2540-0E2C-74FE950C1D56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1925A47-7D27-81AA-498E-13DF33C378BE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7327594-A37A-9157-C275-B921FEE6EEC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AE65243-DF56-88E5-1FED-BB453B9EFD5A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A85AED0-6EDD-2EC1-E51B-80CFB4E03D47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464AF7D-B026-A57D-D22C-4A66FE9BC499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5730B5E-6EDB-698C-CF7C-3188E625F300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ED229F-0518-8E34-F258-4AEBC90E8E27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49236FD-888E-9ECB-2D06-DDAC1A5FD81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208F61A-0034-5ADC-4929-1C6F3F67C22A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ADD14D8-E289-EA1F-805D-1CA63FE7AF0D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5F64B00-B26C-F7D8-62CF-53A4D35B6884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C7CF81E-A9D8-BEE8-6672-D96361235F1F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C9DF3C6-B2FD-3226-694E-95EC3520084E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5FFC516-2FE9-7CEC-1AC4-334919E367E7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6E1348A-5CF2-B4D6-2BA9-348D8006961C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B7B025E-2A6A-4F29-AB10-F614D7802C0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2DB53C7-1933-85CA-32F4-FF554A026421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6CF179A-A39F-A184-F6C7-663FCF9AA47E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728F00C-86CF-EA1F-C762-FD1ADFCBA7FC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90C7813-2F71-2814-A9E9-AE07AD450C4B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E9F156B6-1E89-FC94-3D40-E990EC486F73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4F8C2D1-EDDA-7691-A32C-6FF6F1F57FA7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EE65011-8CC2-8257-6071-012C797B0152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0DF813A-D0E4-3F2F-600D-EF1000514377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4815E8F-F714-2A1A-49D2-8198F8A589D7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78E0B98-6821-D949-5866-E8DBC398C9CE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BED01AA-ADCD-DEDF-86EE-404367496E46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ACF322E-ED63-A308-2459-1F9E29C014D5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21D33DB-9C72-D374-231E-262E3274BC5C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085F945-2E5E-7EE8-CBC3-CD15BBADC61F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A20C890-D417-0370-A29C-B1161B08ED8F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068F7C4-16FE-DE47-2448-4D122981AE3B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EB419D42-9A44-366D-1AC8-5A70CF04C828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E48EC4F6-E4E9-4D3F-61A6-67F090D8EC51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5523FEF-E7DE-6188-4A79-0BC29FECCF15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4F5813A-752C-F645-2380-109EF13FF5E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7BBDB22-50AC-C22A-FBFF-D36C30AFD7F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9518073-34B6-521B-1C2B-D887722A067F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A82A33-2394-5C52-C823-FF805ECDC16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B652631-3B0C-1012-8B00-2B3DEA63F11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16004BE-944C-F0B8-6655-D144BDA13B60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38CAB996-2963-0E7A-5F21-32A829175AFA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F6C834B-ADA3-411A-4EF2-7CF9CFB80C86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13E9796-D501-415F-8B90-F6383D21EF9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4468AC6-5B60-DE95-49EE-6F0F3C3F1C61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82B3F70-2C25-5A43-1449-9FABF7E08AB2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8BEC250-BF80-278A-1CAA-6B6BA96F6AB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19690AF1-F963-D4ED-557E-935560F7484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D62F3A1-FAC8-F4DA-5DF9-86A62D4E1747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906AD0A2-FB87-E1A1-460F-5DA6404A4D1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252AB67-CA5C-3F1B-3009-2BFAC95D1DA8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C83A80D-603A-AAE4-1CA8-38DFAF14F417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9DFD192-87C5-2C83-DCE0-DCC19F3233F7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FB2541FD-7D60-48EF-E438-59D16897999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B3D56C9-5E01-29E6-EF7D-03EF8803B21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4D33BBB-C62B-5384-4844-15694D14161C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C4A4820-6F68-0F98-C923-734F519BAAE2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825D23-5DE7-D389-CD9F-8EC485E6E711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74283EC-D3EE-053C-9BE9-CECAACD6285C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DC7B384-C442-9514-5518-ADACF435A1A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C484D21-467D-3E34-C874-76758B43CB6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54C0635-5919-63F6-AE9E-019453BD0C08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85740A51-AD23-B96D-ABA5-25CF1044D57E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7B7B615-EE4A-1D58-B42F-88DD79B2F7CC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C8660A89-7450-8047-252A-1BA59B73FA5D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9F265C0-C32F-72A0-E835-9D8004651C00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857CF7B-51E6-02AD-EB0C-B75F5F778122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705A4DE-5561-FC4E-F8E7-B220DE18B3CC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5F50CEA-F0E7-6DD5-922C-169A22CFFA1D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5E5CBB5B-A33C-C53F-C399-7E4D4F0A9561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10E6CF1-A510-5390-837E-EF2DDAC03A1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70DA205-1A10-8AA2-AD7A-DAA387D620D5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5FE1BAA0-D900-65EA-702B-9B9F6EDA08B8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D7FD4E8-8029-FD46-8312-F3A980095BC4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D628E4AC-22B8-37CA-53D6-04C21EA9CC30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C377B170-0EC5-A53B-9155-7BBC578F7123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B7B2D3E-B09E-500F-B03D-C89739FCEFBD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F9F051E-1A9F-A97F-AC50-496491DCE013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A92D899F-8DBF-ED2C-A378-369C0AEAAD1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F5156CA-ED90-BE3C-00D4-53F0603D7701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24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26601C1A-8F78-D5F1-41BD-875972EA1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182" y="275413"/>
            <a:ext cx="2086297" cy="185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0" name="Group 129">
            <a:extLst>
              <a:ext uri="{FF2B5EF4-FFF2-40B4-BE49-F238E27FC236}">
                <a16:creationId xmlns:a16="http://schemas.microsoft.com/office/drawing/2014/main" id="{24A88940-1A9E-402D-DC8E-A187C554FA91}"/>
              </a:ext>
            </a:extLst>
          </p:cNvPr>
          <p:cNvGrpSpPr/>
          <p:nvPr/>
        </p:nvGrpSpPr>
        <p:grpSpPr>
          <a:xfrm>
            <a:off x="7423111" y="4892759"/>
            <a:ext cx="2058730" cy="850028"/>
            <a:chOff x="7423110" y="5107561"/>
            <a:chExt cx="2194775" cy="635225"/>
          </a:xfrm>
        </p:grpSpPr>
        <p:sp>
          <p:nvSpPr>
            <p:cNvPr id="127" name="Google Shape;1615;p39">
              <a:extLst>
                <a:ext uri="{FF2B5EF4-FFF2-40B4-BE49-F238E27FC236}">
                  <a16:creationId xmlns:a16="http://schemas.microsoft.com/office/drawing/2014/main" id="{08DDE4AD-C3B3-B369-FC74-8C93FBB8FB00}"/>
                </a:ext>
              </a:extLst>
            </p:cNvPr>
            <p:cNvSpPr/>
            <p:nvPr/>
          </p:nvSpPr>
          <p:spPr>
            <a:xfrm>
              <a:off x="7423110" y="5107561"/>
              <a:ext cx="2194775" cy="635225"/>
            </a:xfrm>
            <a:prstGeom prst="roundRect">
              <a:avLst>
                <a:gd name="adj" fmla="val 50000"/>
              </a:avLst>
            </a:prstGeom>
            <a:solidFill>
              <a:srgbClr val="4D3B6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28" name="Google Shape;1616;p39">
              <a:extLst>
                <a:ext uri="{FF2B5EF4-FFF2-40B4-BE49-F238E27FC236}">
                  <a16:creationId xmlns:a16="http://schemas.microsoft.com/office/drawing/2014/main" id="{E0A5CDD2-25C4-6ECF-6596-76E3E08CD7E2}"/>
                </a:ext>
              </a:extLst>
            </p:cNvPr>
            <p:cNvSpPr txBox="1">
              <a:spLocks/>
            </p:cNvSpPr>
            <p:nvPr/>
          </p:nvSpPr>
          <p:spPr>
            <a:xfrm>
              <a:off x="7576714" y="5227463"/>
              <a:ext cx="1887566" cy="395419"/>
            </a:xfrm>
            <a:prstGeom prst="rect">
              <a:avLst/>
            </a:prstGeom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3200">
                  <a:solidFill>
                    <a:schemeClr val="bg1"/>
                  </a:solidFill>
                </a:rPr>
                <a:t>S/25</a:t>
              </a:r>
            </a:p>
          </p:txBody>
        </p:sp>
      </p:grpSp>
      <p:pic>
        <p:nvPicPr>
          <p:cNvPr id="129" name="Picture 128">
            <a:extLst>
              <a:ext uri="{FF2B5EF4-FFF2-40B4-BE49-F238E27FC236}">
                <a16:creationId xmlns:a16="http://schemas.microsoft.com/office/drawing/2014/main" id="{59409F04-A77C-6C8F-189E-614FDB3C65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029" y="1384738"/>
            <a:ext cx="6660026" cy="333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16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416852" y="479388"/>
            <a:ext cx="8975349" cy="614715"/>
            <a:chOff x="1167577" y="1464304"/>
            <a:chExt cx="8975349" cy="614715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738165" y="1494284"/>
              <a:ext cx="8404761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</a:rPr>
                <a:t>Tính nhẩm</a:t>
              </a:r>
              <a:endParaRPr sz="2000"/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67577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200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7382853-498A-276E-508C-4CE24D9DECD7}"/>
              </a:ext>
            </a:extLst>
          </p:cNvPr>
          <p:cNvGrpSpPr/>
          <p:nvPr/>
        </p:nvGrpSpPr>
        <p:grpSpPr>
          <a:xfrm>
            <a:off x="736932" y="1277822"/>
            <a:ext cx="10708215" cy="1897635"/>
            <a:chOff x="736932" y="1277822"/>
            <a:chExt cx="10708215" cy="189763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B93D6DF-A93F-401A-9C56-9279CB7C7E03}"/>
                </a:ext>
              </a:extLst>
            </p:cNvPr>
            <p:cNvSpPr txBox="1"/>
            <p:nvPr/>
          </p:nvSpPr>
          <p:spPr>
            <a:xfrm>
              <a:off x="1381374" y="1277822"/>
              <a:ext cx="9583073" cy="1897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800"/>
                <a:t>2 x 1 =        	3 x 1 =        	4 x 1 =		5 x 1 =</a:t>
              </a:r>
            </a:p>
            <a:p>
              <a:pPr>
                <a:lnSpc>
                  <a:spcPct val="200000"/>
                </a:lnSpc>
              </a:pPr>
              <a:endParaRPr lang="en-VN" sz="700"/>
            </a:p>
            <a:p>
              <a:pPr>
                <a:lnSpc>
                  <a:spcPct val="200000"/>
                </a:lnSpc>
              </a:pPr>
              <a:r>
                <a:rPr lang="en-US" sz="2800"/>
                <a:t> 2 : 1 =        	3 : 1 = 		4 : 1 =		5 : 1 =</a:t>
              </a:r>
              <a:endParaRPr lang="en-VN" sz="28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CFBBB4F-DD0A-4576-AB2F-22FE3D7F836D}"/>
                </a:ext>
              </a:extLst>
            </p:cNvPr>
            <p:cNvSpPr txBox="1"/>
            <p:nvPr/>
          </p:nvSpPr>
          <p:spPr>
            <a:xfrm>
              <a:off x="748904" y="1422200"/>
              <a:ext cx="505267" cy="6587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a)</a:t>
              </a:r>
              <a:endParaRPr lang="en-VN" sz="2800" dirty="0"/>
            </a:p>
          </p:txBody>
        </p:sp>
        <p:sp>
          <p:nvSpPr>
            <p:cNvPr id="14" name="Rounded Rectangle 17">
              <a:extLst>
                <a:ext uri="{FF2B5EF4-FFF2-40B4-BE49-F238E27FC236}">
                  <a16:creationId xmlns:a16="http://schemas.microsoft.com/office/drawing/2014/main" id="{1A21B89A-3632-45E8-94E4-373BBA46CDE5}"/>
                </a:ext>
              </a:extLst>
            </p:cNvPr>
            <p:cNvSpPr/>
            <p:nvPr/>
          </p:nvSpPr>
          <p:spPr>
            <a:xfrm>
              <a:off x="2715188" y="1541479"/>
              <a:ext cx="54864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0000"/>
                  </a:solidFill>
                </a:rPr>
                <a:t>?</a:t>
              </a:r>
              <a:endParaRPr lang="en-VN" sz="2800">
                <a:solidFill>
                  <a:srgbClr val="FF0000"/>
                </a:solidFill>
              </a:endParaRPr>
            </a:p>
          </p:txBody>
        </p:sp>
        <p:sp>
          <p:nvSpPr>
            <p:cNvPr id="15" name="Rounded Rectangle 18">
              <a:extLst>
                <a:ext uri="{FF2B5EF4-FFF2-40B4-BE49-F238E27FC236}">
                  <a16:creationId xmlns:a16="http://schemas.microsoft.com/office/drawing/2014/main" id="{CCC94FA2-38B5-4B73-ABAC-04068A5FF771}"/>
                </a:ext>
              </a:extLst>
            </p:cNvPr>
            <p:cNvSpPr/>
            <p:nvPr/>
          </p:nvSpPr>
          <p:spPr>
            <a:xfrm>
              <a:off x="2715188" y="2597263"/>
              <a:ext cx="54864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0000"/>
                  </a:solidFill>
                </a:rPr>
                <a:t>?</a:t>
              </a:r>
              <a:endParaRPr lang="en-VN" sz="2800">
                <a:solidFill>
                  <a:srgbClr val="FF0000"/>
                </a:solidFill>
              </a:endParaRPr>
            </a:p>
          </p:txBody>
        </p:sp>
        <p:sp>
          <p:nvSpPr>
            <p:cNvPr id="16" name="Rounded Rectangle 19">
              <a:extLst>
                <a:ext uri="{FF2B5EF4-FFF2-40B4-BE49-F238E27FC236}">
                  <a16:creationId xmlns:a16="http://schemas.microsoft.com/office/drawing/2014/main" id="{0A35F6E0-A8C4-4881-AA72-AB4C59DCF069}"/>
                </a:ext>
              </a:extLst>
            </p:cNvPr>
            <p:cNvSpPr/>
            <p:nvPr/>
          </p:nvSpPr>
          <p:spPr>
            <a:xfrm>
              <a:off x="5346751" y="1545582"/>
              <a:ext cx="54864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0000"/>
                  </a:solidFill>
                </a:rPr>
                <a:t>?</a:t>
              </a:r>
              <a:endParaRPr lang="en-VN" sz="2800">
                <a:solidFill>
                  <a:srgbClr val="FF0000"/>
                </a:solidFill>
              </a:endParaRPr>
            </a:p>
          </p:txBody>
        </p:sp>
        <p:sp>
          <p:nvSpPr>
            <p:cNvPr id="20" name="Rounded Rectangle 20">
              <a:extLst>
                <a:ext uri="{FF2B5EF4-FFF2-40B4-BE49-F238E27FC236}">
                  <a16:creationId xmlns:a16="http://schemas.microsoft.com/office/drawing/2014/main" id="{491E8B3C-B405-4D46-B476-0ABF6FC4EE5E}"/>
                </a:ext>
              </a:extLst>
            </p:cNvPr>
            <p:cNvSpPr/>
            <p:nvPr/>
          </p:nvSpPr>
          <p:spPr>
            <a:xfrm>
              <a:off x="5328793" y="2597263"/>
              <a:ext cx="54864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0000"/>
                  </a:solidFill>
                </a:rPr>
                <a:t>?</a:t>
              </a:r>
              <a:endParaRPr lang="en-VN" sz="2800">
                <a:solidFill>
                  <a:srgbClr val="FF0000"/>
                </a:solidFill>
              </a:endParaRP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D9459124-81FC-43BB-8F81-9FEF6B0C591B}"/>
                </a:ext>
              </a:extLst>
            </p:cNvPr>
            <p:cNvSpPr/>
            <p:nvPr/>
          </p:nvSpPr>
          <p:spPr>
            <a:xfrm>
              <a:off x="8146620" y="1526063"/>
              <a:ext cx="54864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0000"/>
                  </a:solidFill>
                </a:rPr>
                <a:t>?</a:t>
              </a:r>
              <a:endParaRPr lang="en-VN" sz="2800">
                <a:solidFill>
                  <a:srgbClr val="FF0000"/>
                </a:solidFill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E9746E59-5CCE-412E-8078-0B60537782A3}"/>
                </a:ext>
              </a:extLst>
            </p:cNvPr>
            <p:cNvSpPr/>
            <p:nvPr/>
          </p:nvSpPr>
          <p:spPr>
            <a:xfrm>
              <a:off x="8146620" y="2542166"/>
              <a:ext cx="54864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0000"/>
                  </a:solidFill>
                </a:rPr>
                <a:t>?</a:t>
              </a:r>
              <a:endParaRPr lang="en-VN" sz="2800">
                <a:solidFill>
                  <a:srgbClr val="FF0000"/>
                </a:solidFill>
              </a:endParaRPr>
            </a:p>
          </p:txBody>
        </p:sp>
        <p:sp>
          <p:nvSpPr>
            <p:cNvPr id="21" name="Rounded Rectangle 21">
              <a:extLst>
                <a:ext uri="{FF2B5EF4-FFF2-40B4-BE49-F238E27FC236}">
                  <a16:creationId xmlns:a16="http://schemas.microsoft.com/office/drawing/2014/main" id="{066E2AEA-3EA2-8DAC-D24E-181CF89DA496}"/>
                </a:ext>
              </a:extLst>
            </p:cNvPr>
            <p:cNvSpPr/>
            <p:nvPr/>
          </p:nvSpPr>
          <p:spPr>
            <a:xfrm>
              <a:off x="10896507" y="1541479"/>
              <a:ext cx="54864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0000"/>
                  </a:solidFill>
                </a:rPr>
                <a:t>?</a:t>
              </a:r>
              <a:endParaRPr lang="en-VN" sz="2800">
                <a:solidFill>
                  <a:srgbClr val="FF0000"/>
                </a:solidFill>
              </a:endParaRPr>
            </a:p>
          </p:txBody>
        </p:sp>
        <p:sp>
          <p:nvSpPr>
            <p:cNvPr id="29" name="Rounded Rectangle 22">
              <a:extLst>
                <a:ext uri="{FF2B5EF4-FFF2-40B4-BE49-F238E27FC236}">
                  <a16:creationId xmlns:a16="http://schemas.microsoft.com/office/drawing/2014/main" id="{1F50B203-65C8-5B14-A480-E4A9271ADECE}"/>
                </a:ext>
              </a:extLst>
            </p:cNvPr>
            <p:cNvSpPr/>
            <p:nvPr/>
          </p:nvSpPr>
          <p:spPr>
            <a:xfrm>
              <a:off x="10876266" y="2542166"/>
              <a:ext cx="54864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0000"/>
                  </a:solidFill>
                </a:rPr>
                <a:t>?</a:t>
              </a:r>
              <a:endParaRPr lang="en-VN" sz="2800">
                <a:solidFill>
                  <a:srgbClr val="FF0000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CB4E46C-0F73-682A-24F3-FF768E67EC09}"/>
                </a:ext>
              </a:extLst>
            </p:cNvPr>
            <p:cNvSpPr txBox="1"/>
            <p:nvPr/>
          </p:nvSpPr>
          <p:spPr>
            <a:xfrm>
              <a:off x="736932" y="2485696"/>
              <a:ext cx="505268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/>
                <a:t>b)</a:t>
              </a:r>
              <a:endParaRPr lang="en-VN" sz="2800" dirty="0"/>
            </a:p>
          </p:txBody>
        </p:sp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7EE1EBD1-0222-C0F5-41D4-7665F7CD2721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D1D0D12-9970-E06E-5337-FAA941A588A4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E902A47-0A35-E063-78C7-5A3E92DF000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4B39851-B6FA-6A8A-DC7B-51EB44B7E8B1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3E0CC91-A15F-41C2-6C3D-605C9DF28D22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FC9E6C6-592E-26C6-9750-CF553EA16193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A3D6EEA-8CB7-617C-D8B7-4040674543A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9B8EB73-5A02-959F-010A-9D4FE759FA6B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0D76A6D-1014-F90A-69B2-891F36D91B72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D16BA3E-2877-5993-F72A-FAAAC7A2D9F5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59D0B8E-DDC9-1E02-C0A5-E4C59BCE7631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E87AB73-22DD-FD36-4EF2-AE8969F83734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173F1C8-134D-03A5-3E28-017C198A740F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B38DDE3-92B4-14D5-3EEE-16423003FA0C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F7FA853-15EE-9911-F8D5-29ACF9EF9628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C8400F1-089A-7863-482C-5B27D7348926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45FC69E-0FDA-520F-A474-53440DA860D4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3072C8F-CEC8-D274-DC03-1DF6A4B236E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D49736A-B791-DFAD-698B-A136BFC0FAFC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6C042BB-EC31-9BDD-FB82-2B12CF0AC482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329C1A2-9CE7-F95A-B96B-679774D37406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C0FADFA-9374-08E4-C4B5-C3DB6FB98E29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5E9FD690-92B1-C6FF-E760-89247AE1D4A9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035001D-63F9-00F3-BB02-68ACE9F10FC8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C074130-D06F-9964-879E-76929C89E36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76F69FE-B498-A6BD-D7AE-14EB87591301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428E7A2-92F8-3805-19E4-50FE3C0BA2AD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99F059C-9825-4C3E-A3EC-E3D37CD01A68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4F5FCEA-811A-1A59-90EC-81ED26E452DE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E381F350-8DE8-EB54-A5A3-C88A202960EE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8D50842-0D0B-BF08-7829-B58B36FAF821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A5436D8-1F40-4D08-DDB3-67FFCAE48D5A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8DDB983-F80A-E9A6-F45A-7BCC4831DF48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1CE7C540-5D81-C1BB-4A6E-1FD561F34979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7003FAC-D0F3-A70B-D175-281127AFA1A1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7D4DF9A-E25F-2E23-37F9-197ADA3772BA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1305F97-E599-AC63-61F9-E553E208598C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23C16FCE-0088-8E03-05D5-7D4BBAA21953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4C851C2-C9EE-1675-B8FB-52E646790057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21A49B9-30D1-44C8-E8CC-B21BC191E19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2281F70-F1DA-1DCF-D926-7839C67BB050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48E57E6-1C43-5459-DF54-D20B169928C2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4F69973-BB77-B5C4-230D-FCD7C40DC609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BC8F33D-6F0B-5B7D-3A8E-6E2E753AF609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E22A51E0-1BCA-EAA4-4307-9A5E59EF6872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E952625-C540-15C9-AFF3-D71F2A14237F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EDE6CCBE-1448-4B5E-55D4-95E7C7C1243B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E1B420F-7436-2C41-8F60-10A8160C98C1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D6110DCF-7A2A-591C-3E96-34974A29062C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80F0B2C-4D84-56F0-7718-4B59729C222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5CB4CA5D-EE9D-B9AA-12A0-C234AEB54C4E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BC6F8BA-27C2-6940-A336-7F0D44C6082F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4EAE58D-DC41-E95D-FD4A-A97729434BAF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D6F7927-D2E9-032B-4E9A-AA471DBF45E4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E52D19A5-D837-134B-40C0-AF470F9BB2FE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2A0EBDE-397B-1DBD-7A40-2812D1DBC9EC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A2F14DB-6088-22DC-0A5C-F64E23763F14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5467D13-14ED-1F58-709D-E21D7D0D193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DCE6C02-6D26-6548-2015-375551919265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3B65789-0DA0-51B6-D3B8-CEFB2092CCBE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5E67020-D109-BBBE-FC34-5DD840BC0EC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6008F5F2-3271-3E02-9151-FE3BCE772CDC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916CA233-6AD3-3B3C-B1D0-D1A131DF510E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21295CC-C6E4-B468-7202-8673BE130066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ABA3D256-5D01-C35F-DD13-6798960B5CCC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352" y="1873336"/>
            <a:ext cx="3732157" cy="52714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24"/>
          <a:stretch/>
        </p:blipFill>
        <p:spPr>
          <a:xfrm>
            <a:off x="6428042" y="1873335"/>
            <a:ext cx="1766363" cy="4053571"/>
          </a:xfrm>
          <a:prstGeom prst="rect">
            <a:avLst/>
          </a:prstGeom>
        </p:spPr>
      </p:pic>
      <p:sp>
        <p:nvSpPr>
          <p:cNvPr id="3" name="Google Shape;304;p35"/>
          <p:cNvSpPr txBox="1">
            <a:spLocks/>
          </p:cNvSpPr>
          <p:nvPr/>
        </p:nvSpPr>
        <p:spPr>
          <a:xfrm>
            <a:off x="832062" y="831274"/>
            <a:ext cx="10767978" cy="1589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7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>
              <a:tabLst>
                <a:tab pos="1081024" algn="l"/>
              </a:tabLst>
            </a:pPr>
            <a:r>
              <a:rPr lang="en-US" sz="7182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lang="en-US" sz="7182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182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7182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182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7182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182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lang="it-IT" sz="7182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70"/>
          <a:stretch/>
        </p:blipFill>
        <p:spPr>
          <a:xfrm>
            <a:off x="454290" y="2795946"/>
            <a:ext cx="5761761" cy="40535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990" y="4942217"/>
            <a:ext cx="1194468" cy="12321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972" y="5122333"/>
            <a:ext cx="2262744" cy="160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66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7" name="Group 1066"/>
          <p:cNvGrpSpPr/>
          <p:nvPr/>
        </p:nvGrpSpPr>
        <p:grpSpPr>
          <a:xfrm>
            <a:off x="8698145" y="4240130"/>
            <a:ext cx="872374" cy="1461525"/>
            <a:chOff x="7526752" y="2253590"/>
            <a:chExt cx="657480" cy="1423907"/>
          </a:xfrm>
        </p:grpSpPr>
        <p:pic>
          <p:nvPicPr>
            <p:cNvPr id="1066" name="Picture 22" descr="Hình ảnh Trái Cây Mía Mía Dài, Trái Cây, Cây Mía, Mía Dài miễn phí tải tập 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3438" b="95469" l="55313" r="69844">
                          <a14:backgroundMark x1="56875" y1="48750" x2="56875" y2="48750"/>
                          <a14:backgroundMark x1="56563" y1="47031" x2="55937" y2="52500"/>
                          <a14:backgroundMark x1="67188" y1="49219" x2="66406" y2="59375"/>
                          <a14:backgroundMark x1="66094" y1="58281" x2="65156" y2="64063"/>
                          <a14:backgroundMark x1="65000" y1="65469" x2="65000" y2="65469"/>
                          <a14:backgroundMark x1="63750" y1="67813" x2="63750" y2="67813"/>
                          <a14:backgroundMark x1="63750" y1="61875" x2="63750" y2="61875"/>
                          <a14:backgroundMark x1="56719" y1="52500" x2="56719" y2="52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45" t="42543" r="30841"/>
            <a:stretch/>
          </p:blipFill>
          <p:spPr bwMode="auto">
            <a:xfrm>
              <a:off x="7526752" y="2253591"/>
              <a:ext cx="478658" cy="1423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6" name="Picture 22" descr="Hình ảnh Trái Cây Mía Mía Dài, Trái Cây, Cây Mía, Mía Dài miễn phí tải tập 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45" t="42543" r="30841"/>
            <a:stretch/>
          </p:blipFill>
          <p:spPr bwMode="auto">
            <a:xfrm rot="315219">
              <a:off x="7705574" y="2253590"/>
              <a:ext cx="478658" cy="1423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71" name="Picture 107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638" y="4532662"/>
            <a:ext cx="932038" cy="933905"/>
          </a:xfrm>
          <a:prstGeom prst="rect">
            <a:avLst/>
          </a:prstGeom>
        </p:spPr>
      </p:pic>
      <p:pic>
        <p:nvPicPr>
          <p:cNvPr id="1070" name="Picture 106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65086" flipH="1">
            <a:off x="9324226" y="4074891"/>
            <a:ext cx="905379" cy="905379"/>
          </a:xfrm>
          <a:prstGeom prst="rect">
            <a:avLst/>
          </a:prstGeom>
        </p:spPr>
      </p:pic>
      <p:pic>
        <p:nvPicPr>
          <p:cNvPr id="1069" name="Picture 26" descr="Cà Chua-vector Misc-miễn Phí Vector Miễn Phí Tải Về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403" y="4782769"/>
            <a:ext cx="676649" cy="61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" name="Picture 268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/>
          <a:srcRect l="70800" r="1"/>
          <a:stretch/>
        </p:blipFill>
        <p:spPr>
          <a:xfrm>
            <a:off x="9540267" y="4507497"/>
            <a:ext cx="628279" cy="864399"/>
          </a:xfrm>
          <a:prstGeom prst="rect">
            <a:avLst/>
          </a:prstGeom>
        </p:spPr>
      </p:pic>
      <p:pic>
        <p:nvPicPr>
          <p:cNvPr id="1068" name="Picture 24" descr="Bắp ngô Ngô ngô Ngọt Clip nghệ thuật - ngô png tải về - Miễn phí trong suốt  Ngô png Tải về.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93398">
            <a:off x="8947691" y="4615819"/>
            <a:ext cx="1036088" cy="69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4" name="Picture 263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/>
          <a:srcRect l="55736" t="14321" r="9545" b="33840"/>
          <a:stretch/>
        </p:blipFill>
        <p:spPr>
          <a:xfrm rot="15802703">
            <a:off x="8943319" y="973979"/>
            <a:ext cx="723087" cy="581148"/>
          </a:xfrm>
          <a:prstGeom prst="rect">
            <a:avLst/>
          </a:prstGeom>
        </p:spPr>
      </p:pic>
      <p:pic>
        <p:nvPicPr>
          <p:cNvPr id="263" name="Picture 262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/>
          <a:srcRect l="64870"/>
          <a:stretch/>
        </p:blipFill>
        <p:spPr>
          <a:xfrm>
            <a:off x="8642905" y="1164596"/>
            <a:ext cx="505156" cy="539237"/>
          </a:xfrm>
          <a:prstGeom prst="rect">
            <a:avLst/>
          </a:prstGeom>
        </p:spPr>
      </p:pic>
      <p:pic>
        <p:nvPicPr>
          <p:cNvPr id="262" name="Picture 261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/>
          <a:srcRect l="56908"/>
          <a:stretch/>
        </p:blipFill>
        <p:spPr>
          <a:xfrm>
            <a:off x="8480856" y="1364512"/>
            <a:ext cx="557883" cy="456651"/>
          </a:xfrm>
          <a:prstGeom prst="rect">
            <a:avLst/>
          </a:prstGeom>
        </p:spPr>
      </p:pic>
      <p:pic>
        <p:nvPicPr>
          <p:cNvPr id="1064" name="Picture 20" descr="Cà tím, phim Hoạt hình miễn phí tiền bản Quyền Clip nghệ thuật - màu tím tím  png tải về - Miễn phí trong suốt Màu Tím png Tải về.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125" b="94375" l="20000" r="8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39" t="5266" r="14298"/>
          <a:stretch/>
        </p:blipFill>
        <p:spPr bwMode="auto">
          <a:xfrm>
            <a:off x="9191102" y="1256490"/>
            <a:ext cx="700412" cy="86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8" name="Picture 257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/>
          <a:srcRect l="72883"/>
          <a:stretch/>
        </p:blipFill>
        <p:spPr>
          <a:xfrm>
            <a:off x="9545107" y="1118359"/>
            <a:ext cx="716816" cy="1378461"/>
          </a:xfrm>
          <a:prstGeom prst="rect">
            <a:avLst/>
          </a:prstGeom>
        </p:spPr>
      </p:pic>
      <p:pic>
        <p:nvPicPr>
          <p:cNvPr id="1060" name="Picture 1059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117" y="5057235"/>
            <a:ext cx="2943420" cy="1191964"/>
          </a:xfrm>
          <a:prstGeom prst="rect">
            <a:avLst/>
          </a:prstGeom>
        </p:spPr>
      </p:pic>
      <p:pic>
        <p:nvPicPr>
          <p:cNvPr id="1056" name="Picture 105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701938" y="183508"/>
            <a:ext cx="3000181" cy="1370352"/>
          </a:xfrm>
          <a:prstGeom prst="rect">
            <a:avLst/>
          </a:prstGeom>
        </p:spPr>
      </p:pic>
      <p:pic>
        <p:nvPicPr>
          <p:cNvPr id="1052" name="Picture 105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837649" y="2910046"/>
            <a:ext cx="2700162" cy="1662261"/>
          </a:xfrm>
          <a:prstGeom prst="rect">
            <a:avLst/>
          </a:prstGeom>
        </p:spPr>
      </p:pic>
      <p:pic>
        <p:nvPicPr>
          <p:cNvPr id="1051" name="Picture 1050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05751" y="2830615"/>
            <a:ext cx="2821791" cy="1621719"/>
          </a:xfrm>
          <a:prstGeom prst="rect">
            <a:avLst/>
          </a:prstGeom>
        </p:spPr>
      </p:pic>
      <p:pic>
        <p:nvPicPr>
          <p:cNvPr id="1024" name="Picture 1023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11992" y="206053"/>
            <a:ext cx="2643401" cy="1378461"/>
          </a:xfrm>
          <a:prstGeom prst="rect">
            <a:avLst/>
          </a:prstGeom>
        </p:spPr>
      </p:pic>
      <p:pic>
        <p:nvPicPr>
          <p:cNvPr id="30" name="Picture 4" descr="https://i.pinimg.com/564x/c2/63/17/c26317cbccd94cdf364addd106ca3bb9.jp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09" r="39856"/>
          <a:stretch/>
        </p:blipFill>
        <p:spPr bwMode="auto">
          <a:xfrm>
            <a:off x="2498308" y="1089536"/>
            <a:ext cx="1138979" cy="69112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4" descr="https://i.pinimg.com/564x/c2/63/17/c26317cbccd94cdf364addd106ca3bb9.jp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09" r="39856"/>
          <a:stretch/>
        </p:blipFill>
        <p:spPr bwMode="auto">
          <a:xfrm>
            <a:off x="1159434" y="1089536"/>
            <a:ext cx="1138979" cy="69112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4" descr="https://i.pinimg.com/564x/c2/63/17/c26317cbccd94cdf364addd106ca3bb9.jp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09" r="39856"/>
          <a:stretch/>
        </p:blipFill>
        <p:spPr bwMode="auto">
          <a:xfrm>
            <a:off x="1928817" y="1066574"/>
            <a:ext cx="1138979" cy="69112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4" descr="https://i.pinimg.com/564x/c2/63/17/c26317cbccd94cdf364addd106ca3bb9.jp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09" r="39856"/>
          <a:stretch/>
        </p:blipFill>
        <p:spPr bwMode="auto">
          <a:xfrm>
            <a:off x="589943" y="1089536"/>
            <a:ext cx="1138979" cy="69112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https://i.pinimg.com/564x/c2/63/17/c26317cbccd94cdf364addd106ca3bb9.jp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09" r="39856"/>
          <a:stretch/>
        </p:blipFill>
        <p:spPr bwMode="auto">
          <a:xfrm>
            <a:off x="2487195" y="2407051"/>
            <a:ext cx="1138979" cy="69112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4" descr="https://i.pinimg.com/564x/c2/63/17/c26317cbccd94cdf364addd106ca3bb9.jp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09" r="39856"/>
          <a:stretch/>
        </p:blipFill>
        <p:spPr bwMode="auto">
          <a:xfrm>
            <a:off x="1219864" y="2407051"/>
            <a:ext cx="1138979" cy="69112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4" descr="https://i.pinimg.com/564x/c2/63/17/c26317cbccd94cdf364addd106ca3bb9.jp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09" r="39856"/>
          <a:stretch/>
        </p:blipFill>
        <p:spPr bwMode="auto">
          <a:xfrm>
            <a:off x="1917705" y="2384089"/>
            <a:ext cx="1138979" cy="69112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4" descr="https://i.pinimg.com/564x/c2/63/17/c26317cbccd94cdf364addd106ca3bb9.jp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09" r="39856"/>
          <a:stretch/>
        </p:blipFill>
        <p:spPr bwMode="auto">
          <a:xfrm>
            <a:off x="650373" y="2407051"/>
            <a:ext cx="1138979" cy="69112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4" descr="https://i.pinimg.com/564x/c2/63/17/c26317cbccd94cdf364addd106ca3bb9.jp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09" r="39856"/>
          <a:stretch/>
        </p:blipFill>
        <p:spPr bwMode="auto">
          <a:xfrm>
            <a:off x="2556882" y="4131863"/>
            <a:ext cx="1138979" cy="69112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4" descr="https://i.pinimg.com/564x/c2/63/17/c26317cbccd94cdf364addd106ca3bb9.jp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09" r="39856"/>
          <a:stretch/>
        </p:blipFill>
        <p:spPr bwMode="auto">
          <a:xfrm>
            <a:off x="1275242" y="4131863"/>
            <a:ext cx="1138979" cy="69112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4" descr="https://i.pinimg.com/564x/c2/63/17/c26317cbccd94cdf364addd106ca3bb9.jp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09" r="39856"/>
          <a:stretch/>
        </p:blipFill>
        <p:spPr bwMode="auto">
          <a:xfrm>
            <a:off x="1987392" y="4108901"/>
            <a:ext cx="1138979" cy="69112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4" descr="https://i.pinimg.com/564x/c2/63/17/c26317cbccd94cdf364addd106ca3bb9.jp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09" r="39856"/>
          <a:stretch/>
        </p:blipFill>
        <p:spPr bwMode="auto">
          <a:xfrm>
            <a:off x="705752" y="4131863"/>
            <a:ext cx="1138979" cy="69112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4" descr="https://i.pinimg.com/564x/c2/63/17/c26317cbccd94cdf364addd106ca3bb9.jp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09" r="39856"/>
          <a:stretch/>
        </p:blipFill>
        <p:spPr bwMode="auto">
          <a:xfrm>
            <a:off x="5729623" y="4174348"/>
            <a:ext cx="1138979" cy="69112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Picture 4" descr="https://i.pinimg.com/564x/c2/63/17/c26317cbccd94cdf364addd106ca3bb9.jp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09" r="39856"/>
          <a:stretch/>
        </p:blipFill>
        <p:spPr bwMode="auto">
          <a:xfrm>
            <a:off x="4385319" y="4163410"/>
            <a:ext cx="1138979" cy="69112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4" descr="https://i.pinimg.com/564x/c2/63/17/c26317cbccd94cdf364addd106ca3bb9.jp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09" r="39856"/>
          <a:stretch/>
        </p:blipFill>
        <p:spPr bwMode="auto">
          <a:xfrm>
            <a:off x="5097468" y="4140448"/>
            <a:ext cx="1138979" cy="69112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4" descr="https://i.pinimg.com/564x/c2/63/17/c26317cbccd94cdf364addd106ca3bb9.jp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09" r="39856"/>
          <a:stretch/>
        </p:blipFill>
        <p:spPr bwMode="auto">
          <a:xfrm>
            <a:off x="3815828" y="4163410"/>
            <a:ext cx="1138979" cy="69112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" name="Picture 4" descr="https://i.pinimg.com/564x/c2/63/17/c26317cbccd94cdf364addd106ca3bb9.jp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09" r="39856"/>
          <a:stretch/>
        </p:blipFill>
        <p:spPr bwMode="auto">
          <a:xfrm>
            <a:off x="5645646" y="2543814"/>
            <a:ext cx="1138979" cy="69112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4" descr="https://i.pinimg.com/564x/c2/63/17/c26317cbccd94cdf364addd106ca3bb9.jp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09" r="39856"/>
          <a:stretch/>
        </p:blipFill>
        <p:spPr bwMode="auto">
          <a:xfrm>
            <a:off x="4306772" y="2543814"/>
            <a:ext cx="1138979" cy="69112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https://i.pinimg.com/564x/c2/63/17/c26317cbccd94cdf364addd106ca3bb9.jp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09" r="39856"/>
          <a:stretch/>
        </p:blipFill>
        <p:spPr bwMode="auto">
          <a:xfrm>
            <a:off x="5076156" y="2520853"/>
            <a:ext cx="1138979" cy="69112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4" descr="https://i.pinimg.com/564x/c2/63/17/c26317cbccd94cdf364addd106ca3bb9.jp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09" r="39856"/>
          <a:stretch/>
        </p:blipFill>
        <p:spPr bwMode="auto">
          <a:xfrm>
            <a:off x="3737282" y="2543814"/>
            <a:ext cx="1138979" cy="69112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4" descr="https://i.pinimg.com/564x/c2/63/17/c26317cbccd94cdf364addd106ca3bb9.jp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09" r="39856"/>
          <a:stretch/>
        </p:blipFill>
        <p:spPr bwMode="auto">
          <a:xfrm>
            <a:off x="5711960" y="1129602"/>
            <a:ext cx="1138979" cy="69112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" name="Picture 4" descr="https://i.pinimg.com/564x/c2/63/17/c26317cbccd94cdf364addd106ca3bb9.jp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09" r="39856"/>
          <a:stretch/>
        </p:blipFill>
        <p:spPr bwMode="auto">
          <a:xfrm>
            <a:off x="4373086" y="1129602"/>
            <a:ext cx="1138979" cy="69112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4" descr="https://i.pinimg.com/564x/c2/63/17/c26317cbccd94cdf364addd106ca3bb9.jp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09" r="39856"/>
          <a:stretch/>
        </p:blipFill>
        <p:spPr bwMode="auto">
          <a:xfrm>
            <a:off x="5142470" y="1106640"/>
            <a:ext cx="1138979" cy="69112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" name="Picture 4" descr="https://i.pinimg.com/564x/c2/63/17/c26317cbccd94cdf364addd106ca3bb9.jp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09" r="39856"/>
          <a:stretch/>
        </p:blipFill>
        <p:spPr bwMode="auto">
          <a:xfrm>
            <a:off x="3803596" y="1129602"/>
            <a:ext cx="1138979" cy="69112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4" descr="https://i.pinimg.com/564x/c2/63/17/c26317cbccd94cdf364addd106ca3bb9.jp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09" r="39856"/>
          <a:stretch/>
        </p:blipFill>
        <p:spPr bwMode="auto">
          <a:xfrm>
            <a:off x="2578380" y="5994844"/>
            <a:ext cx="1138979" cy="69112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" name="Picture 4" descr="https://i.pinimg.com/564x/c2/63/17/c26317cbccd94cdf364addd106ca3bb9.jp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09" r="39856"/>
          <a:stretch/>
        </p:blipFill>
        <p:spPr bwMode="auto">
          <a:xfrm>
            <a:off x="2008890" y="5971882"/>
            <a:ext cx="1138979" cy="69112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" name="Picture 4" descr="https://i.pinimg.com/564x/c2/63/17/c26317cbccd94cdf364addd106ca3bb9.jp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09" r="39856"/>
          <a:stretch/>
        </p:blipFill>
        <p:spPr bwMode="auto">
          <a:xfrm>
            <a:off x="1239506" y="5994844"/>
            <a:ext cx="1138979" cy="69112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" name="Picture 4" descr="https://i.pinimg.com/564x/c2/63/17/c26317cbccd94cdf364addd106ca3bb9.jp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09" r="39856"/>
          <a:stretch/>
        </p:blipFill>
        <p:spPr bwMode="auto">
          <a:xfrm>
            <a:off x="670016" y="5994844"/>
            <a:ext cx="1138979" cy="69112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4" descr="https://i.pinimg.com/564x/c2/63/17/c26317cbccd94cdf364addd106ca3bb9.jp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09" r="39856"/>
          <a:stretch/>
        </p:blipFill>
        <p:spPr bwMode="auto">
          <a:xfrm>
            <a:off x="5698851" y="5981759"/>
            <a:ext cx="1138979" cy="69112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" name="Picture 4" descr="https://i.pinimg.com/564x/c2/63/17/c26317cbccd94cdf364addd106ca3bb9.jp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09" r="39856"/>
          <a:stretch/>
        </p:blipFill>
        <p:spPr bwMode="auto">
          <a:xfrm>
            <a:off x="5129361" y="5958797"/>
            <a:ext cx="1138979" cy="69112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7" name="Picture 4" descr="https://i.pinimg.com/564x/c2/63/17/c26317cbccd94cdf364addd106ca3bb9.jp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09" r="39856"/>
          <a:stretch/>
        </p:blipFill>
        <p:spPr bwMode="auto">
          <a:xfrm>
            <a:off x="4359977" y="5981759"/>
            <a:ext cx="1138979" cy="69112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" name="Picture 4" descr="https://i.pinimg.com/564x/c2/63/17/c26317cbccd94cdf364addd106ca3bb9.jp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09" r="39856"/>
          <a:stretch/>
        </p:blipFill>
        <p:spPr bwMode="auto">
          <a:xfrm>
            <a:off x="3790487" y="5981759"/>
            <a:ext cx="1138979" cy="69112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1049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4164" y="1909956"/>
            <a:ext cx="2229863" cy="786533"/>
          </a:xfrm>
          <a:prstGeom prst="rect">
            <a:avLst/>
          </a:prstGeom>
        </p:spPr>
      </p:pic>
      <p:pic>
        <p:nvPicPr>
          <p:cNvPr id="1054" name="Picture 1053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44505" y="1950808"/>
            <a:ext cx="2335275" cy="875728"/>
          </a:xfrm>
          <a:prstGeom prst="rect">
            <a:avLst/>
          </a:prstGeom>
        </p:spPr>
      </p:pic>
      <p:pic>
        <p:nvPicPr>
          <p:cNvPr id="1059" name="Picture 1058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55299" y="5111007"/>
            <a:ext cx="3283981" cy="1767673"/>
          </a:xfrm>
          <a:prstGeom prst="rect">
            <a:avLst/>
          </a:prstGeom>
        </p:spPr>
      </p:pic>
      <p:pic>
        <p:nvPicPr>
          <p:cNvPr id="1063" name="Picture 1062"/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" t="23315" r="8708" b="24281"/>
          <a:stretch/>
        </p:blipFill>
        <p:spPr>
          <a:xfrm>
            <a:off x="8330697" y="1625014"/>
            <a:ext cx="1797394" cy="1100578"/>
          </a:xfrm>
          <a:prstGeom prst="rect">
            <a:avLst/>
          </a:prstGeom>
        </p:spPr>
      </p:pic>
      <p:pic>
        <p:nvPicPr>
          <p:cNvPr id="257" name="Picture 256"/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" t="23315" r="8708" b="24281"/>
          <a:stretch/>
        </p:blipFill>
        <p:spPr>
          <a:xfrm>
            <a:off x="8566303" y="5144558"/>
            <a:ext cx="1752612" cy="1018229"/>
          </a:xfrm>
          <a:prstGeom prst="rect">
            <a:avLst/>
          </a:prstGeom>
        </p:spPr>
      </p:pic>
      <p:pic>
        <p:nvPicPr>
          <p:cNvPr id="59" name="Picture 58">
            <a:hlinkClick r:id="rId32" action="ppaction://hlinksldjump"/>
            <a:extLst>
              <a:ext uri="{FF2B5EF4-FFF2-40B4-BE49-F238E27FC236}">
                <a16:creationId xmlns:a16="http://schemas.microsoft.com/office/drawing/2014/main" id="{FB70EA71-7C46-485D-9C99-10C3D09B22AB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1091880" y="5994843"/>
            <a:ext cx="1108116" cy="79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4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015A6BD-515F-4425-87C3-1A553D8CD02F}"/>
              </a:ext>
            </a:extLst>
          </p:cNvPr>
          <p:cNvGrpSpPr/>
          <p:nvPr/>
        </p:nvGrpSpPr>
        <p:grpSpPr>
          <a:xfrm>
            <a:off x="3351646" y="2734180"/>
            <a:ext cx="5458547" cy="1015663"/>
            <a:chOff x="3351646" y="1777925"/>
            <a:chExt cx="5458547" cy="1015663"/>
          </a:xfrm>
        </p:grpSpPr>
        <p:sp>
          <p:nvSpPr>
            <p:cNvPr id="4" name="Rectangle 3"/>
            <p:cNvSpPr/>
            <p:nvPr/>
          </p:nvSpPr>
          <p:spPr>
            <a:xfrm>
              <a:off x="3351646" y="1777925"/>
              <a:ext cx="5458547" cy="1015663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6000"/>
                <a:t>2 x 1 =           </a:t>
              </a:r>
            </a:p>
          </p:txBody>
        </p:sp>
        <p:sp>
          <p:nvSpPr>
            <p:cNvPr id="16" name="Rounded Rectangle 17">
              <a:extLst>
                <a:ext uri="{FF2B5EF4-FFF2-40B4-BE49-F238E27FC236}">
                  <a16:creationId xmlns:a16="http://schemas.microsoft.com/office/drawing/2014/main" id="{43969D36-61D1-49CE-B4B1-887C163EC6CF}"/>
                </a:ext>
              </a:extLst>
            </p:cNvPr>
            <p:cNvSpPr/>
            <p:nvPr/>
          </p:nvSpPr>
          <p:spPr>
            <a:xfrm>
              <a:off x="7527817" y="1828556"/>
              <a:ext cx="914400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FF0000"/>
                  </a:solidFill>
                </a:rPr>
                <a:t>?</a:t>
              </a:r>
              <a:endParaRPr lang="en-VN" sz="4400">
                <a:solidFill>
                  <a:srgbClr val="FF0000"/>
                </a:solidFill>
              </a:endParaRPr>
            </a:p>
          </p:txBody>
        </p:sp>
      </p:grp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DD6489D-DCC6-4528-B5E2-C40E402FE2E1}"/>
              </a:ext>
            </a:extLst>
          </p:cNvPr>
          <p:cNvSpPr/>
          <p:nvPr/>
        </p:nvSpPr>
        <p:spPr>
          <a:xfrm>
            <a:off x="7527817" y="2791228"/>
            <a:ext cx="965032" cy="965032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</a:rPr>
              <a:t>2</a:t>
            </a:r>
            <a:endParaRPr lang="en-VN" sz="5400">
              <a:solidFill>
                <a:srgbClr val="FF0000"/>
              </a:solidFill>
            </a:endParaRPr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D9F8733D-68CB-4912-9AD7-DA448C59B2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064" y="5385997"/>
            <a:ext cx="1108116" cy="7997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7B5B24D-5F9D-44C1-ACDC-8CFB2262A2A5}"/>
              </a:ext>
            </a:extLst>
          </p:cNvPr>
          <p:cNvSpPr txBox="1"/>
          <p:nvPr/>
        </p:nvSpPr>
        <p:spPr>
          <a:xfrm>
            <a:off x="1973180" y="1026728"/>
            <a:ext cx="686406" cy="982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/>
              <a:t>a)</a:t>
            </a:r>
            <a:endParaRPr lang="en-VN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1514</TotalTime>
  <Words>454</Words>
  <Application>Microsoft Office PowerPoint</Application>
  <PresentationFormat>Custom</PresentationFormat>
  <Paragraphs>158</Paragraphs>
  <Slides>23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Lato</vt:lpstr>
      <vt:lpstr>Barlow Condensed</vt:lpstr>
      <vt:lpstr>Arial-Rounded</vt:lpstr>
      <vt:lpstr>Barriecito</vt:lpstr>
      <vt:lpstr>RocknRoll One</vt:lpstr>
      <vt:lpstr>Calibri</vt:lpstr>
      <vt:lpstr>Anaheim</vt:lpstr>
      <vt:lpstr>Chewy</vt:lpstr>
      <vt:lpstr>Open Sans</vt:lpstr>
      <vt:lpstr>Boogaloo</vt:lpstr>
      <vt:lpstr>#9Slide04 Yeseva One</vt:lpstr>
      <vt:lpstr>Poppins</vt:lpstr>
      <vt:lpstr>Dekko</vt:lpstr>
      <vt:lpstr>Exo</vt:lpstr>
      <vt:lpstr>HP001 4 hàng</vt:lpstr>
      <vt:lpstr>Annie Use Your Telescope</vt:lpstr>
      <vt:lpstr>Arial</vt:lpstr>
      <vt:lpstr>Arrus-Black</vt:lpstr>
      <vt:lpstr>Math Subject for Middle School - 7th Grade: Ratio, Proportion and Percent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Middle School Ratio, Proportion and Percent</dc:title>
  <dc:creator>Cao Thị Thanh Hằng</dc:creator>
  <cp:lastModifiedBy>Cao Hang</cp:lastModifiedBy>
  <cp:revision>167</cp:revision>
  <dcterms:modified xsi:type="dcterms:W3CDTF">2022-06-30T03:42:56Z</dcterms:modified>
</cp:coreProperties>
</file>