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21"/>
  </p:notesMasterIdLst>
  <p:sldIdLst>
    <p:sldId id="371" r:id="rId2"/>
    <p:sldId id="368" r:id="rId3"/>
    <p:sldId id="270" r:id="rId4"/>
    <p:sldId id="271" r:id="rId5"/>
    <p:sldId id="272" r:id="rId6"/>
    <p:sldId id="274" r:id="rId7"/>
    <p:sldId id="273" r:id="rId8"/>
    <p:sldId id="275" r:id="rId9"/>
    <p:sldId id="276" r:id="rId10"/>
    <p:sldId id="377" r:id="rId11"/>
    <p:sldId id="372" r:id="rId12"/>
    <p:sldId id="373" r:id="rId13"/>
    <p:sldId id="378" r:id="rId14"/>
    <p:sldId id="379" r:id="rId15"/>
    <p:sldId id="358" r:id="rId16"/>
    <p:sldId id="380" r:id="rId17"/>
    <p:sldId id="375" r:id="rId18"/>
    <p:sldId id="376" r:id="rId19"/>
    <p:sldId id="269" r:id="rId20"/>
  </p:sldIdLst>
  <p:sldSz cx="12161838" cy="6858000"/>
  <p:notesSz cx="6858000" cy="9144000"/>
  <p:embeddedFontLst>
    <p:embeddedFont>
      <p:font typeface="#9Slide04 Yeseva One" panose="00000500000000000000" pitchFamily="2" charset="0"/>
      <p:regular r:id="rId22"/>
    </p:embeddedFont>
    <p:embeddedFont>
      <p:font typeface="Annie Use Your Telescope" panose="020B0604020202020204" charset="0"/>
      <p:regular r:id="rId23"/>
    </p:embeddedFont>
    <p:embeddedFont>
      <p:font typeface="Arial Unicode MS" panose="020B0604020202020204" pitchFamily="34" charset="-128"/>
      <p:regular r:id="rId24"/>
    </p:embeddedFont>
    <p:embeddedFont>
      <p:font typeface="Arial-Rounded" panose="020B0500000000000000" pitchFamily="34" charset="0"/>
      <p:regular r:id="rId25"/>
    </p:embeddedFont>
    <p:embeddedFont>
      <p:font typeface="Arrus-Black" panose="02020500000000000000" pitchFamily="18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iCiel Cadena" panose="02000503000000020004" pitchFamily="2" charset="0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7F26"/>
    <a:srgbClr val="0000FF"/>
    <a:srgbClr val="6DE5AC"/>
    <a:srgbClr val="40C8F6"/>
    <a:srgbClr val="FABC0A"/>
    <a:srgbClr val="656874"/>
    <a:srgbClr val="FACEED"/>
    <a:srgbClr val="A7E8FF"/>
    <a:srgbClr val="8FE2FF"/>
    <a:srgbClr val="87F1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96" autoAdjust="0"/>
  </p:normalViewPr>
  <p:slideViewPr>
    <p:cSldViewPr snapToGrid="0">
      <p:cViewPr varScale="1">
        <p:scale>
          <a:sx n="49" d="100"/>
          <a:sy n="49" d="100"/>
        </p:scale>
        <p:origin x="72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hòm để hòm di chuyển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5011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hòm để hòm di chuyển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37103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9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A6C16-6C2C-76E8-96D0-208A64D0D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D30ABD-2CD5-0084-AD54-A6CE61EEB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32753-0940-DB58-1FDB-2DBB548C1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E56EF-6325-C5FD-A882-59C9CD7F9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49292-93DF-B215-5513-7FE003116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096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59D83-8FE8-7627-A855-645FC7B4A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AB96B7-1F66-51B1-0A5C-D11AA536E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2D70E-AB68-37E6-A995-35B06EBF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E8FFB-07D0-DBCA-F7CE-3E7E40A9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47B92-ECF5-8ACD-0D40-BBD6F132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1209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C255EC-EFF9-6BA0-3F51-2576CAFE4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35A5E-45FA-2697-DC49-516535198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1A649-6C89-BBD5-DDB3-41944001F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0201E-8CD0-B877-AE44-29F8A107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22C18-B9B6-C364-40CC-1973B4FC1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0973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332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FE5D9-D0D1-5F36-A04B-AA8CDBBFB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6F6E6-FAAD-0B31-B276-CC3F0FD18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51548-69DA-E0FC-F7E3-F1C46281D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9AA34-8E5F-B2C9-03AE-9FA7BE6DF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3E758-4677-F8E9-252F-8E85A68D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79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AB9E-E60A-9E3F-BD25-C67B05821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A4AF0-3925-073F-443F-9B4A5ACFE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93BA1-E8D2-0A91-35F3-2BCF11AE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28047-FD49-DD46-ECC7-3CA1CD600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18E1C-8BE1-D2B5-D3CA-967AFABE7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6580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B1C2E-D0E0-5ECF-3D78-4DE8717C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1D681-5C23-13B6-D1EE-4AA1DB30E7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35C829-3ABB-ABC1-5BCA-FC9CE081E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8F752-D752-7EA2-BCBF-DE5250A05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EF0DB-D04B-BA9B-A6FC-1E5E80CAF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26CFD-698E-CE62-16B0-996405D57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2440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07EE-B5F5-043F-F724-B6D328465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55D34-6FF7-65A1-D53F-3225CCBF0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EA03F1-28CF-2372-9497-0FF955BA2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122C9-389A-C18F-5C0D-845D9601C7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855CD7-0BA8-1A7C-9368-EE0436C8F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E96B77-3ECE-92A3-9C04-0D402AB8B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721199-88DF-63B1-2183-58E9BFAE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EA4035-3169-0EE6-FFBD-83F8250FE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2329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82CE2-E563-DD34-E075-D98F3CCC2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5D64F0-DDAA-1CF9-1E2F-648456607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A9238E-BC95-5A2B-5E1A-667429892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324071-1684-DC02-FB1C-0D18D0A28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2409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D18A79-0D14-9A65-B4B3-34D949150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CD3132-0FFE-1390-E154-4E9E0D260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1845D-A546-D585-B467-3083662E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32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69430-05DA-283D-AC29-D8F047043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0640B-C0BD-2D7C-9E2A-259AC9F0C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573C5-2C4F-798F-E70A-B986C98A2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CAC88-D633-60F3-8B50-979D97263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6648AF-3C5E-E21E-93FA-18715A0D8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D04CB-8290-9EE4-BFB2-76106AF9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0872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CF031-3FA7-8B31-1BDC-B81E5DA50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C80967-90C6-DC44-4513-8C61DEE81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FD5576-0312-C2CE-F40C-7C8905096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64203A-B6EA-821A-7AA7-D4E76386E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F51EA-5945-7C37-9922-DE04AB10C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2C974-1F9B-30A8-F0D2-DBDC7CC5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7480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BC5CB-6BA3-64B8-805F-444051CE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3DE77-67E1-DC58-9352-CF3B464C3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CA784-D2C2-D3DD-1539-C369ACB21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B5392-71E5-4EE8-A89B-74E26B74903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7FE6F-931C-6100-61F3-B6E7BB5831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81597-FBDC-6900-2E53-69EE544A6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3B2EEF-56C1-D2D1-7017-76456AC5CA4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425700" y="-1"/>
            <a:ext cx="1793409" cy="175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sldNum="0" hdr="0" ft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microsoft.com/office/2007/relationships/media" Target="../media/media3.mp4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emf"/><Relationship Id="rId10" Type="http://schemas.openxmlformats.org/officeDocument/2006/relationships/image" Target="../media/image18.png"/><Relationship Id="rId4" Type="http://schemas.openxmlformats.org/officeDocument/2006/relationships/video" Target="../media/media3.mp4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microsoft.com/office/2007/relationships/media" Target="../media/media4.mp4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10" Type="http://schemas.openxmlformats.org/officeDocument/2006/relationships/image" Target="../media/image18.png"/><Relationship Id="rId4" Type="http://schemas.openxmlformats.org/officeDocument/2006/relationships/video" Target="../media/media4.mp4"/><Relationship Id="rId9" Type="http://schemas.openxmlformats.org/officeDocument/2006/relationships/image" Target="../media/image17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video" Target="NULL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6.png"/><Relationship Id="rId10" Type="http://schemas.openxmlformats.org/officeDocument/2006/relationships/image" Target="../media/image18.png"/><Relationship Id="rId4" Type="http://schemas.microsoft.com/office/2007/relationships/media" Target="../media/media5.mp4"/><Relationship Id="rId9" Type="http://schemas.openxmlformats.org/officeDocument/2006/relationships/image" Target="../media/image17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microsoft.com/office/2007/relationships/media" Target="../media/media4.mp4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10" Type="http://schemas.openxmlformats.org/officeDocument/2006/relationships/image" Target="../media/image18.png"/><Relationship Id="rId4" Type="http://schemas.openxmlformats.org/officeDocument/2006/relationships/video" Target="../media/media4.mp4"/><Relationship Id="rId9" Type="http://schemas.openxmlformats.org/officeDocument/2006/relationships/image" Target="../media/image17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microsoft.com/office/2007/relationships/media" Target="../media/media3.mp4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emf"/><Relationship Id="rId10" Type="http://schemas.openxmlformats.org/officeDocument/2006/relationships/image" Target="../media/image18.png"/><Relationship Id="rId4" Type="http://schemas.openxmlformats.org/officeDocument/2006/relationships/video" Target="../media/media3.mp4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E5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8D1B111-B494-8E9B-F54B-426349F3F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21283"/>
          <a:stretch/>
        </p:blipFill>
        <p:spPr>
          <a:xfrm>
            <a:off x="7228380" y="-9832"/>
            <a:ext cx="5013554" cy="68678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0621F34-6691-DB11-8707-DD6F54A8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96686">
            <a:off x="7498172" y="-106700"/>
            <a:ext cx="2941705" cy="69595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2957C30-F25A-01C7-7B80-EDB6DFB455F0}"/>
              </a:ext>
            </a:extLst>
          </p:cNvPr>
          <p:cNvGrpSpPr/>
          <p:nvPr/>
        </p:nvGrpSpPr>
        <p:grpSpPr>
          <a:xfrm>
            <a:off x="1089411" y="3702822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24F4CDD-2C48-48BC-811C-21EF088B99CE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4B7918C-6C16-1683-4FEA-26B400A369CA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AF8C71A-C881-BE72-11CF-34DC9EB0D6A8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A82024B-18AF-859D-C158-5F7386BB2E9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5908A34-3093-BDCA-E493-46060F8FA848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97D36AD-7FA7-6214-939F-C87CBA48AD4E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872BC5-0AB1-B615-8B0E-8F1CEC42609C}"/>
              </a:ext>
            </a:extLst>
          </p:cNvPr>
          <p:cNvGrpSpPr/>
          <p:nvPr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FDDA69A-32D6-A16E-9866-91AC1BEACEAF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89D8E42-CB6D-D477-DB73-FE6623D73E3A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F73DFB8-B656-5BD0-3BA9-C9EE400DD244}"/>
              </a:ext>
            </a:extLst>
          </p:cNvPr>
          <p:cNvSpPr/>
          <p:nvPr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C8ABD7B-57B7-B689-DF2D-1AE2880684DC}"/>
              </a:ext>
            </a:extLst>
          </p:cNvPr>
          <p:cNvSpPr/>
          <p:nvPr/>
        </p:nvSpPr>
        <p:spPr>
          <a:xfrm rot="245481">
            <a:off x="9943001" y="1445507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D347D26-259E-6C54-CF60-83AE862F1D27}"/>
              </a:ext>
            </a:extLst>
          </p:cNvPr>
          <p:cNvSpPr/>
          <p:nvPr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35D6524-91AF-92B5-54FE-483F24D43E2A}"/>
              </a:ext>
            </a:extLst>
          </p:cNvPr>
          <p:cNvSpPr/>
          <p:nvPr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758C42-F8D5-0B4B-76EA-5829D29780EF}"/>
              </a:ext>
            </a:extLst>
          </p:cNvPr>
          <p:cNvGrpSpPr/>
          <p:nvPr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FDFBF62-BE8F-7915-2A41-1EBE20D9311B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F0F1C89-AD09-F5C9-9730-AD83C430A754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B2366C9-0449-6D25-8FDA-9CF009DD12A2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A443C96-4FD3-D7BC-1E7C-EAD2A542AE26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3E6D2DD-2CCE-BA8F-9E05-A73C98647F4E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01EE1D-CF30-4A7D-B0E8-07FA552A4602}"/>
              </a:ext>
            </a:extLst>
          </p:cNvPr>
          <p:cNvGrpSpPr/>
          <p:nvPr/>
        </p:nvGrpSpPr>
        <p:grpSpPr>
          <a:xfrm>
            <a:off x="1951270" y="5756012"/>
            <a:ext cx="678158" cy="1196950"/>
            <a:chOff x="1951270" y="5756012"/>
            <a:chExt cx="678158" cy="1196950"/>
          </a:xfrm>
          <a:solidFill>
            <a:schemeClr val="accent3">
              <a:lumMod val="75000"/>
            </a:schemeClr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7085578-D66E-C642-86FC-4D2E59854B5C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grpFill/>
            <a:ln w="3175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97AF628-F16E-1FB2-41DA-C6A7C6DE59C8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grpFill/>
            <a:ln w="3175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79C36-40DA-6EDB-4EAA-DFFCA92CEA75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7D9613A-F637-4AEC-AD15-4FA744E80C9D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1C09AA0-E66D-A097-43D9-35B5B2BF6B2B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4F4ECEE-5BF2-7B1B-CB99-25E4A91BDA0B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BA4AD51-B24B-A11D-2721-2110077CE0C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A80FBE0-09AC-52E6-A484-5DE4ABDCC87A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77B1D57-0B37-1877-2CCE-E35A5BBE8E45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7C7FBCF-01EE-55E4-7F44-59D25E420511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2C129-1A73-777B-A2DF-85DD3AA9BB51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293A776-9325-E5E0-E851-3DA804A48991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31CB53-A9F1-6963-45A1-5662D72FB8D7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1EB2FCC-47D2-D817-881D-6CD5CFE1B078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B8114C-DED9-9E95-72A2-D293C1D0DFC4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425D7D-2E97-98B4-2864-D5279D0E94D4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425E37C-9BD8-9F72-3CC5-701B858641CC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4E5EAA5-0E5C-E573-2C50-B0A98F61C97A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1AFA2D5-D10A-406D-4286-B0222962CDE6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A5BFFB8-7701-32E1-7D87-0E73C1CB7526}"/>
              </a:ext>
            </a:extLst>
          </p:cNvPr>
          <p:cNvGrpSpPr/>
          <p:nvPr/>
        </p:nvGrpSpPr>
        <p:grpSpPr>
          <a:xfrm rot="245481">
            <a:off x="8454666" y="26113"/>
            <a:ext cx="1127415" cy="880576"/>
            <a:chOff x="937505" y="123244"/>
            <a:chExt cx="1127415" cy="880576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6817B62-36EE-2550-6B6F-08A4CAB18EF4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928D1F8-118D-D0F0-3A35-44FF2092A7A3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39C5C8B-5E7C-83EA-54BA-AD48AEE56584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27BBBEA-45B8-5931-B453-6E6288C40594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ECDEF56-91A5-096F-89DB-0086FC04D7F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EB6875C-D9EF-C43B-1A58-17A0C63920A7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AC36E53-7687-1A11-F834-CAA9F15A0367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AA1AD1F-A14D-6FB9-59A2-1B2400E26754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16092B2-4CB1-F929-B9A4-704A3C40858A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3DE8CD6-161C-71B5-548B-653B4C76E18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9BAB63B-9961-23EF-621D-9F8A971BB7A1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A596EEC-E594-AD9A-B326-370348D6C88E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D03B9CE-A002-245F-3738-B02B2E2A0A35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A17CA73-EA8D-1EA8-13B5-07507E4AA132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845137B-A0C2-5161-A6F5-99B3AC2AB1A8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6751832-D1C8-7EBC-413B-87C33B082FFC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C5A3041-A4EF-E6C2-5348-02A63441F2C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AE8B6AD-2876-50D0-76F2-4AF57E736ED6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7DD521C-A79F-A417-A503-60275728EB8C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A7F1152-3BF9-FA88-EBAC-195BC6E356B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BE09885-0B39-42DD-09DA-DBAB6A520399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32419AE-1E5C-B993-17A4-983D3680C7E3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AAF856E-B353-B96F-3A57-279DFA7BF1F6}"/>
              </a:ext>
            </a:extLst>
          </p:cNvPr>
          <p:cNvGrpSpPr/>
          <p:nvPr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FDA723-FADE-FE92-F122-E4C5459478DE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905D884-4BD9-221D-53D6-77C5342904A8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9A16CAF-A095-7FE8-422F-EBBB7CF11F36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70C3A7E-689B-8E8F-8899-2AD8F16A3B73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0B3E192-AE50-21D4-64A9-8359139447A0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9943663-CAA9-9CDE-597B-0289E6004F6F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1A77C69-0B25-D985-723D-5FCD7CD8876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2839489-1568-37BD-4168-F693F8C4CF61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8F9D09C-5005-AEA5-1B86-4C10B6B4BB97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7940F6B-91DD-02C9-C148-217014E9DB1B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E5A9F1E-DE99-90CD-A471-7B39F75C745C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6B3DA92-FEC4-D388-A2CA-1C5EBC8D00DC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CC438F9-6AC6-9555-088A-6ADC01F1F421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0DC37C4-F91C-0A2F-5137-1DADC47AF892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0A7AAB0-950B-368B-14AE-2460E291DE02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E537018-C01E-D41D-15B2-5E7A56DE291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EBD32F1-5BBC-9D9B-A366-766519D1348B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62F7A4F-512C-EBC3-2CF7-481B6275737F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4629D06-3E8A-FDB3-8E00-0DB513314E06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BE16499A-7C18-13AD-BB2D-2018E3FF8994}"/>
              </a:ext>
            </a:extLst>
          </p:cNvPr>
          <p:cNvSpPr/>
          <p:nvPr/>
        </p:nvSpPr>
        <p:spPr>
          <a:xfrm rot="245481">
            <a:off x="11858278" y="1100769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EC1EB0FF-C010-19E0-DB51-FB9B7D1F90A8}"/>
              </a:ext>
            </a:extLst>
          </p:cNvPr>
          <p:cNvSpPr/>
          <p:nvPr/>
        </p:nvSpPr>
        <p:spPr>
          <a:xfrm rot="245481">
            <a:off x="11817961" y="1060287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41CE1A51-F6CE-9D93-FCBD-33A9E01B8B52}"/>
              </a:ext>
            </a:extLst>
          </p:cNvPr>
          <p:cNvSpPr/>
          <p:nvPr/>
        </p:nvSpPr>
        <p:spPr>
          <a:xfrm rot="245481">
            <a:off x="11909885" y="1179225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D99B1CD5-FD22-05E0-3895-66B90B1E5909}"/>
              </a:ext>
            </a:extLst>
          </p:cNvPr>
          <p:cNvSpPr/>
          <p:nvPr/>
        </p:nvSpPr>
        <p:spPr>
          <a:xfrm rot="245481">
            <a:off x="11807598" y="1165058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0992AB0E-4852-581A-4C8E-105F6BA6A5C3}"/>
              </a:ext>
            </a:extLst>
          </p:cNvPr>
          <p:cNvSpPr/>
          <p:nvPr/>
        </p:nvSpPr>
        <p:spPr>
          <a:xfrm rot="245481">
            <a:off x="11796826" y="1149676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118AEF99-C208-68AD-6EA3-06AF76AD2B60}"/>
              </a:ext>
            </a:extLst>
          </p:cNvPr>
          <p:cNvSpPr/>
          <p:nvPr/>
        </p:nvSpPr>
        <p:spPr>
          <a:xfrm rot="245481">
            <a:off x="11864145" y="1125591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435A842-2CF7-8DDF-4DC1-AB0FBE5F5FC7}"/>
              </a:ext>
            </a:extLst>
          </p:cNvPr>
          <p:cNvGrpSpPr/>
          <p:nvPr/>
        </p:nvGrpSpPr>
        <p:grpSpPr>
          <a:xfrm rot="19532089">
            <a:off x="10568781" y="1497717"/>
            <a:ext cx="1277548" cy="1438063"/>
            <a:chOff x="-223896" y="1190389"/>
            <a:chExt cx="1277548" cy="143806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EF18CA3-4391-DCFD-4775-CAA718FEF1FE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CFD4334-8D75-F0CB-A389-356712F75429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834F8AF-8B99-1458-8A49-A0E55997E6B4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6420A5C-673E-334A-B582-110057192110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80F4BAC-8044-CFFB-176C-902566D6C87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C3C5511-DEB0-A9EC-D9E6-56BE8288ABA8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3D3A9EE-0689-8F2C-F2F3-A72019E0A74C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A9A6757-B168-FAB5-BEEF-CE9925DE8E31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2D997F8-DEE1-A533-B5CF-E9B1E455A268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733C00A-DA28-265D-83D4-C2833028C7BB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BCE8A7E-9325-75C6-97D5-8A957FAD77C8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B807D40-CF6A-B980-B2FF-2903EEAC8A03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7ADF7EB-0D31-7D55-07A8-090D6FB65B01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4637BA93-3982-5557-4D90-8CA15320DC96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4F4F178-D1A4-7D97-E114-E9CACAF723D3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E6020BE-93DE-4087-8B50-E7ECE763A677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1564C8B-8B6B-AB2F-7D6C-FA38E704B2A9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68E05B1-87A9-BA08-9C52-41B7D774BBBE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7937784-75AC-B2C2-0C0B-6301F22DF8DD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2915801-3F9C-7BBB-1912-FC9C123A28BD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ED51930-B978-668D-0C6B-2CBCD4C8CFB1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D552B87-7A30-CB78-DD75-851BC2BEC4FE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4597C95-877E-5DDA-0A68-F9214AB5E960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5A71B206-C0DA-92B9-20FB-FC9D28A457AB}"/>
              </a:ext>
            </a:extLst>
          </p:cNvPr>
          <p:cNvGrpSpPr/>
          <p:nvPr/>
        </p:nvGrpSpPr>
        <p:grpSpPr>
          <a:xfrm rot="245481">
            <a:off x="10150904" y="-138514"/>
            <a:ext cx="1423136" cy="1356162"/>
            <a:chOff x="3028553" y="-226049"/>
            <a:chExt cx="1423136" cy="1356162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658DD6C-86A2-2105-9BB4-06C62FE76E6D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E55C03E-2377-A0CA-A625-B872864444CD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999EE85-2DBE-E595-C366-EF6B3C953DE0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68AF06-E7DB-DCAE-C66B-929A046F662D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6E543DC-8731-8EDA-C363-B3CD43BBD96A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2618DE93-6CF5-9BEB-86D1-EBD7C2930C0B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8AC59F0-DEF1-C026-175A-67475F8E8338}"/>
              </a:ext>
            </a:extLst>
          </p:cNvPr>
          <p:cNvGrpSpPr/>
          <p:nvPr/>
        </p:nvGrpSpPr>
        <p:grpSpPr>
          <a:xfrm>
            <a:off x="8774823" y="5523339"/>
            <a:ext cx="1222642" cy="676808"/>
            <a:chOff x="3736781" y="5995118"/>
            <a:chExt cx="1222642" cy="676808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AA5DF340-344E-2767-3BF9-224C22BDF28E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CF7DD23-E9BC-B256-EC2B-52C732EEE3AB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A63C9C0-2937-7A39-8BA1-06E862636CE7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C7F7385E-190E-8B2D-B692-E62ACE1AEFD6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81539B2-17D9-4E14-4151-7AA8280F0173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FA69B374-3C70-DBBE-6A8F-131505BC76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424905E-1B75-0082-0DA7-36D5ED3DBF7D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5483E12-AABB-B966-0EBC-A2669832C64A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6761059-FFE4-8EBB-347D-A550A86CAA22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9C89CF6B-E1E1-4927-D638-1FDFD3EC3A2B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AFC2640-B06D-2A00-5186-51570241253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3C723-6FE8-0461-120C-0C854C08FCE5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EA09B04-0BB3-EF48-AC08-0E7E748C54E7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A99D2B6-4A4C-989D-223A-E4A658757D28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8EF3582C-BFF4-AAF3-6CD2-0680D66083DB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8B46FDE-4ACF-E9D5-71C5-9CDE1E50C9DA}"/>
              </a:ext>
            </a:extLst>
          </p:cNvPr>
          <p:cNvGrpSpPr/>
          <p:nvPr/>
        </p:nvGrpSpPr>
        <p:grpSpPr>
          <a:xfrm>
            <a:off x="9993630" y="5550966"/>
            <a:ext cx="1479647" cy="1132233"/>
            <a:chOff x="5928790" y="5863083"/>
            <a:chExt cx="1479647" cy="1132233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91A8B5B-03C8-FBCE-D3D2-FB387D1DA7FA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DCF819A0-FEC5-4C0B-57C4-8CA2F505C204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4DD61E2-E47A-765C-A63A-031B87DC8424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E7D8091-8104-77A2-49E3-9C0A5FCEDDFF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9D13C7F-B6D7-CAF5-DF94-F3E1DB246994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6" name="Graphic 71">
              <a:extLst>
                <a:ext uri="{FF2B5EF4-FFF2-40B4-BE49-F238E27FC236}">
                  <a16:creationId xmlns:a16="http://schemas.microsoft.com/office/drawing/2014/main" id="{FF5FFA19-FD83-AD9A-6BE5-F4F454C43149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F273512C-AAB0-AD54-84AF-FCA3EA307035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708C421F-145E-FB76-0B31-604A803C6C35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E283CF3-7E40-8239-8C19-8E98BF2DED08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C0E2496-D33A-7A48-0144-100BE4F10BFC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CF66F201-E21F-1E60-122D-757800CAF169}"/>
              </a:ext>
            </a:extLst>
          </p:cNvPr>
          <p:cNvSpPr/>
          <p:nvPr/>
        </p:nvSpPr>
        <p:spPr>
          <a:xfrm rot="245481">
            <a:off x="8916779" y="1459087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8C70AE2A-C3C3-6A97-7031-40D2BCA31A97}"/>
              </a:ext>
            </a:extLst>
          </p:cNvPr>
          <p:cNvSpPr/>
          <p:nvPr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3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3434E56D-E203-288A-61BA-EF86A53F3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362" y="2851498"/>
            <a:ext cx="4373981" cy="38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7" name="Group 166">
            <a:extLst>
              <a:ext uri="{FF2B5EF4-FFF2-40B4-BE49-F238E27FC236}">
                <a16:creationId xmlns:a16="http://schemas.microsoft.com/office/drawing/2014/main" id="{FBA6317E-FCE0-2E42-E200-27BFCA09F3DD}"/>
              </a:ext>
            </a:extLst>
          </p:cNvPr>
          <p:cNvGrpSpPr/>
          <p:nvPr/>
        </p:nvGrpSpPr>
        <p:grpSpPr>
          <a:xfrm rot="20742177" flipH="1">
            <a:off x="1017641" y="446643"/>
            <a:ext cx="6283664" cy="2852546"/>
            <a:chOff x="712091" y="388622"/>
            <a:chExt cx="2836417" cy="1911554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18E38C35-729F-B1B0-36E1-6EB36CC78A16}"/>
                </a:ext>
              </a:extLst>
            </p:cNvPr>
            <p:cNvGrpSpPr/>
            <p:nvPr/>
          </p:nvGrpSpPr>
          <p:grpSpPr>
            <a:xfrm>
              <a:off x="712091" y="388622"/>
              <a:ext cx="2836417" cy="1911554"/>
              <a:chOff x="13929495" y="839483"/>
              <a:chExt cx="2836417" cy="1911554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E3DE959-1CF9-93A5-49A3-6DDDC5888393}"/>
                  </a:ext>
                </a:extLst>
              </p:cNvPr>
              <p:cNvSpPr/>
              <p:nvPr/>
            </p:nvSpPr>
            <p:spPr>
              <a:xfrm>
                <a:off x="13929495" y="839483"/>
                <a:ext cx="2836417" cy="1911554"/>
              </a:xfrm>
              <a:custGeom>
                <a:avLst/>
                <a:gdLst>
                  <a:gd name="connsiteX0" fmla="*/ 2302443 w 2836417"/>
                  <a:gd name="connsiteY0" fmla="*/ 86 h 1911554"/>
                  <a:gd name="connsiteX1" fmla="*/ 2667666 w 2836417"/>
                  <a:gd name="connsiteY1" fmla="*/ 120106 h 1911554"/>
                  <a:gd name="connsiteX2" fmla="*/ 2793163 w 2836417"/>
                  <a:gd name="connsiteY2" fmla="*/ 559989 h 1911554"/>
                  <a:gd name="connsiteX3" fmla="*/ 2833545 w 2836417"/>
                  <a:gd name="connsiteY3" fmla="*/ 1116603 h 1911554"/>
                  <a:gd name="connsiteX4" fmla="*/ 2722321 w 2836417"/>
                  <a:gd name="connsiteY4" fmla="*/ 1370197 h 1911554"/>
                  <a:gd name="connsiteX5" fmla="*/ 2499114 w 2836417"/>
                  <a:gd name="connsiteY5" fmla="*/ 1428359 h 1911554"/>
                  <a:gd name="connsiteX6" fmla="*/ 2452013 w 2836417"/>
                  <a:gd name="connsiteY6" fmla="*/ 1430621 h 1911554"/>
                  <a:gd name="connsiteX7" fmla="*/ 2456184 w 2836417"/>
                  <a:gd name="connsiteY7" fmla="*/ 1421727 h 1911554"/>
                  <a:gd name="connsiteX8" fmla="*/ 2421372 w 2836417"/>
                  <a:gd name="connsiteY8" fmla="*/ 1432093 h 1911554"/>
                  <a:gd name="connsiteX9" fmla="*/ 2452013 w 2836417"/>
                  <a:gd name="connsiteY9" fmla="*/ 1430621 h 1911554"/>
                  <a:gd name="connsiteX10" fmla="*/ 2342236 w 2836417"/>
                  <a:gd name="connsiteY10" fmla="*/ 1664718 h 1911554"/>
                  <a:gd name="connsiteX11" fmla="*/ 2209541 w 2836417"/>
                  <a:gd name="connsiteY11" fmla="*/ 1900521 h 1911554"/>
                  <a:gd name="connsiteX12" fmla="*/ 2137655 w 2836417"/>
                  <a:gd name="connsiteY12" fmla="*/ 1896765 h 1911554"/>
                  <a:gd name="connsiteX13" fmla="*/ 2100237 w 2836417"/>
                  <a:gd name="connsiteY13" fmla="*/ 1465675 h 1911554"/>
                  <a:gd name="connsiteX14" fmla="*/ 2144965 w 2836417"/>
                  <a:gd name="connsiteY14" fmla="*/ 1461239 h 1911554"/>
                  <a:gd name="connsiteX15" fmla="*/ 2098665 w 2836417"/>
                  <a:gd name="connsiteY15" fmla="*/ 1447567 h 1911554"/>
                  <a:gd name="connsiteX16" fmla="*/ 2100237 w 2836417"/>
                  <a:gd name="connsiteY16" fmla="*/ 1465675 h 1911554"/>
                  <a:gd name="connsiteX17" fmla="*/ 1919117 w 2836417"/>
                  <a:gd name="connsiteY17" fmla="*/ 1483635 h 1911554"/>
                  <a:gd name="connsiteX18" fmla="*/ 1236548 w 2836417"/>
                  <a:gd name="connsiteY18" fmla="*/ 1511417 h 1911554"/>
                  <a:gd name="connsiteX19" fmla="*/ 468945 w 2836417"/>
                  <a:gd name="connsiteY19" fmla="*/ 1534402 h 1911554"/>
                  <a:gd name="connsiteX20" fmla="*/ 461979 w 2836417"/>
                  <a:gd name="connsiteY20" fmla="*/ 1532975 h 1911554"/>
                  <a:gd name="connsiteX21" fmla="*/ 482358 w 2836417"/>
                  <a:gd name="connsiteY21" fmla="*/ 1530771 h 1911554"/>
                  <a:gd name="connsiteX22" fmla="*/ 478344 w 2836417"/>
                  <a:gd name="connsiteY22" fmla="*/ 1506158 h 1911554"/>
                  <a:gd name="connsiteX23" fmla="*/ 476275 w 2836417"/>
                  <a:gd name="connsiteY23" fmla="*/ 1505870 h 1911554"/>
                  <a:gd name="connsiteX24" fmla="*/ 655822 w 2836417"/>
                  <a:gd name="connsiteY24" fmla="*/ 1506165 h 1911554"/>
                  <a:gd name="connsiteX25" fmla="*/ 1217401 w 2836417"/>
                  <a:gd name="connsiteY25" fmla="*/ 1483623 h 1911554"/>
                  <a:gd name="connsiteX26" fmla="*/ 2125645 w 2836417"/>
                  <a:gd name="connsiteY26" fmla="*/ 1433896 h 1911554"/>
                  <a:gd name="connsiteX27" fmla="*/ 2171944 w 2836417"/>
                  <a:gd name="connsiteY27" fmla="*/ 1447567 h 1911554"/>
                  <a:gd name="connsiteX28" fmla="*/ 2201028 w 2836417"/>
                  <a:gd name="connsiteY28" fmla="*/ 1782638 h 1911554"/>
                  <a:gd name="connsiteX29" fmla="*/ 2139221 w 2836417"/>
                  <a:gd name="connsiteY29" fmla="*/ 1892408 h 1911554"/>
                  <a:gd name="connsiteX30" fmla="*/ 2210934 w 2836417"/>
                  <a:gd name="connsiteY30" fmla="*/ 1896765 h 1911554"/>
                  <a:gd name="connsiteX31" fmla="*/ 2201028 w 2836417"/>
                  <a:gd name="connsiteY31" fmla="*/ 1782638 h 1911554"/>
                  <a:gd name="connsiteX32" fmla="*/ 2271942 w 2836417"/>
                  <a:gd name="connsiteY32" fmla="*/ 1656692 h 1911554"/>
                  <a:gd name="connsiteX33" fmla="*/ 2385864 w 2836417"/>
                  <a:gd name="connsiteY33" fmla="*/ 1413765 h 1911554"/>
                  <a:gd name="connsiteX34" fmla="*/ 2420676 w 2836417"/>
                  <a:gd name="connsiteY34" fmla="*/ 1403249 h 1911554"/>
                  <a:gd name="connsiteX35" fmla="*/ 2658441 w 2836417"/>
                  <a:gd name="connsiteY35" fmla="*/ 1355324 h 1911554"/>
                  <a:gd name="connsiteX36" fmla="*/ 2755392 w 2836417"/>
                  <a:gd name="connsiteY36" fmla="*/ 1166030 h 1911554"/>
                  <a:gd name="connsiteX37" fmla="*/ 2759396 w 2836417"/>
                  <a:gd name="connsiteY37" fmla="*/ 937826 h 1911554"/>
                  <a:gd name="connsiteX38" fmla="*/ 2685595 w 2836417"/>
                  <a:gd name="connsiteY38" fmla="*/ 382864 h 1911554"/>
                  <a:gd name="connsiteX39" fmla="*/ 2457054 w 2836417"/>
                  <a:gd name="connsiteY39" fmla="*/ 44388 h 1911554"/>
                  <a:gd name="connsiteX40" fmla="*/ 2023820 w 2836417"/>
                  <a:gd name="connsiteY40" fmla="*/ 42886 h 1911554"/>
                  <a:gd name="connsiteX41" fmla="*/ 1018625 w 2836417"/>
                  <a:gd name="connsiteY41" fmla="*/ 111242 h 1911554"/>
                  <a:gd name="connsiteX42" fmla="*/ 633779 w 2836417"/>
                  <a:gd name="connsiteY42" fmla="*/ 138585 h 1911554"/>
                  <a:gd name="connsiteX43" fmla="*/ 212555 w 2836417"/>
                  <a:gd name="connsiteY43" fmla="*/ 231128 h 1911554"/>
                  <a:gd name="connsiteX44" fmla="*/ 79574 w 2836417"/>
                  <a:gd name="connsiteY44" fmla="*/ 521229 h 1911554"/>
                  <a:gd name="connsiteX45" fmla="*/ 87406 w 2836417"/>
                  <a:gd name="connsiteY45" fmla="*/ 913788 h 1911554"/>
                  <a:gd name="connsiteX46" fmla="*/ 419974 w 2836417"/>
                  <a:gd name="connsiteY46" fmla="*/ 1498033 h 1911554"/>
                  <a:gd name="connsiteX47" fmla="*/ 476275 w 2836417"/>
                  <a:gd name="connsiteY47" fmla="*/ 1505870 h 1911554"/>
                  <a:gd name="connsiteX48" fmla="*/ 468945 w 2836417"/>
                  <a:gd name="connsiteY48" fmla="*/ 1505858 h 1911554"/>
                  <a:gd name="connsiteX49" fmla="*/ 444394 w 2836417"/>
                  <a:gd name="connsiteY49" fmla="*/ 1529372 h 1911554"/>
                  <a:gd name="connsiteX50" fmla="*/ 461979 w 2836417"/>
                  <a:gd name="connsiteY50" fmla="*/ 1532975 h 1911554"/>
                  <a:gd name="connsiteX51" fmla="*/ 458501 w 2836417"/>
                  <a:gd name="connsiteY51" fmla="*/ 1533351 h 1911554"/>
                  <a:gd name="connsiteX52" fmla="*/ 16564 w 2836417"/>
                  <a:gd name="connsiteY52" fmla="*/ 955854 h 1911554"/>
                  <a:gd name="connsiteX53" fmla="*/ 8383 w 2836417"/>
                  <a:gd name="connsiteY53" fmla="*/ 455877 h 1911554"/>
                  <a:gd name="connsiteX54" fmla="*/ 186620 w 2836417"/>
                  <a:gd name="connsiteY54" fmla="*/ 193720 h 1911554"/>
                  <a:gd name="connsiteX55" fmla="*/ 626991 w 2836417"/>
                  <a:gd name="connsiteY55" fmla="*/ 110190 h 1911554"/>
                  <a:gd name="connsiteX56" fmla="*/ 1109310 w 2836417"/>
                  <a:gd name="connsiteY56" fmla="*/ 76688 h 1911554"/>
                  <a:gd name="connsiteX57" fmla="*/ 2171074 w 2836417"/>
                  <a:gd name="connsiteY57" fmla="*/ 5628 h 1911554"/>
                  <a:gd name="connsiteX58" fmla="*/ 2302443 w 2836417"/>
                  <a:gd name="connsiteY58" fmla="*/ 86 h 1911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2836417" h="1911554">
                    <a:moveTo>
                      <a:pt x="2302443" y="86"/>
                    </a:moveTo>
                    <a:cubicBezTo>
                      <a:pt x="2441171" y="-1443"/>
                      <a:pt x="2592212" y="16445"/>
                      <a:pt x="2667666" y="120106"/>
                    </a:cubicBezTo>
                    <a:cubicBezTo>
                      <a:pt x="2755915" y="241645"/>
                      <a:pt x="2770884" y="422075"/>
                      <a:pt x="2793163" y="559989"/>
                    </a:cubicBezTo>
                    <a:cubicBezTo>
                      <a:pt x="2822579" y="743123"/>
                      <a:pt x="2844511" y="931516"/>
                      <a:pt x="2833545" y="1116603"/>
                    </a:cubicBezTo>
                    <a:cubicBezTo>
                      <a:pt x="2827975" y="1208396"/>
                      <a:pt x="2815791" y="1312207"/>
                      <a:pt x="2722321" y="1370197"/>
                    </a:cubicBezTo>
                    <a:cubicBezTo>
                      <a:pt x="2658224" y="1409972"/>
                      <a:pt x="2577972" y="1422873"/>
                      <a:pt x="2499114" y="1428359"/>
                    </a:cubicBezTo>
                    <a:lnTo>
                      <a:pt x="2452013" y="1430621"/>
                    </a:lnTo>
                    <a:lnTo>
                      <a:pt x="2456184" y="1421727"/>
                    </a:lnTo>
                    <a:lnTo>
                      <a:pt x="2421372" y="1432093"/>
                    </a:lnTo>
                    <a:lnTo>
                      <a:pt x="2452013" y="1430621"/>
                    </a:lnTo>
                    <a:lnTo>
                      <a:pt x="2342236" y="1664718"/>
                    </a:lnTo>
                    <a:cubicBezTo>
                      <a:pt x="2301105" y="1744564"/>
                      <a:pt x="2256850" y="1823211"/>
                      <a:pt x="2209541" y="1900521"/>
                    </a:cubicBezTo>
                    <a:cubicBezTo>
                      <a:pt x="2200664" y="1914943"/>
                      <a:pt x="2139395" y="1916746"/>
                      <a:pt x="2137655" y="1896765"/>
                    </a:cubicBezTo>
                    <a:lnTo>
                      <a:pt x="2100237" y="1465675"/>
                    </a:lnTo>
                    <a:lnTo>
                      <a:pt x="2144965" y="1461239"/>
                    </a:lnTo>
                    <a:lnTo>
                      <a:pt x="2098665" y="1447567"/>
                    </a:lnTo>
                    <a:lnTo>
                      <a:pt x="2100237" y="1465675"/>
                    </a:lnTo>
                    <a:lnTo>
                      <a:pt x="1919117" y="1483635"/>
                    </a:lnTo>
                    <a:cubicBezTo>
                      <a:pt x="1692084" y="1500459"/>
                      <a:pt x="1462260" y="1502854"/>
                      <a:pt x="1236548" y="1511417"/>
                    </a:cubicBezTo>
                    <a:cubicBezTo>
                      <a:pt x="982247" y="1520881"/>
                      <a:pt x="723594" y="1540261"/>
                      <a:pt x="468945" y="1534402"/>
                    </a:cubicBezTo>
                    <a:lnTo>
                      <a:pt x="461979" y="1532975"/>
                    </a:lnTo>
                    <a:lnTo>
                      <a:pt x="482358" y="1530771"/>
                    </a:lnTo>
                    <a:cubicBezTo>
                      <a:pt x="504127" y="1524299"/>
                      <a:pt x="515419" y="1508637"/>
                      <a:pt x="478344" y="1506158"/>
                    </a:cubicBezTo>
                    <a:lnTo>
                      <a:pt x="476275" y="1505870"/>
                    </a:lnTo>
                    <a:lnTo>
                      <a:pt x="655822" y="1506165"/>
                    </a:lnTo>
                    <a:cubicBezTo>
                      <a:pt x="843162" y="1502919"/>
                      <a:pt x="1031505" y="1490609"/>
                      <a:pt x="1217401" y="1483623"/>
                    </a:cubicBezTo>
                    <a:cubicBezTo>
                      <a:pt x="1518350" y="1472506"/>
                      <a:pt x="1827306" y="1472206"/>
                      <a:pt x="2125645" y="1433896"/>
                    </a:cubicBezTo>
                    <a:cubicBezTo>
                      <a:pt x="2137132" y="1432544"/>
                      <a:pt x="2170726" y="1432544"/>
                      <a:pt x="2171944" y="1447567"/>
                    </a:cubicBezTo>
                    <a:lnTo>
                      <a:pt x="2201028" y="1782638"/>
                    </a:lnTo>
                    <a:lnTo>
                      <a:pt x="2139221" y="1892408"/>
                    </a:lnTo>
                    <a:lnTo>
                      <a:pt x="2210934" y="1896765"/>
                    </a:lnTo>
                    <a:lnTo>
                      <a:pt x="2201028" y="1782638"/>
                    </a:lnTo>
                    <a:lnTo>
                      <a:pt x="2271942" y="1656692"/>
                    </a:lnTo>
                    <a:cubicBezTo>
                      <a:pt x="2313072" y="1576873"/>
                      <a:pt x="2351070" y="1495853"/>
                      <a:pt x="2385864" y="1413765"/>
                    </a:cubicBezTo>
                    <a:cubicBezTo>
                      <a:pt x="2389345" y="1404300"/>
                      <a:pt x="2412147" y="1403249"/>
                      <a:pt x="2420676" y="1403249"/>
                    </a:cubicBezTo>
                    <a:cubicBezTo>
                      <a:pt x="2499699" y="1400394"/>
                      <a:pt x="2591776" y="1397089"/>
                      <a:pt x="2658441" y="1355324"/>
                    </a:cubicBezTo>
                    <a:cubicBezTo>
                      <a:pt x="2729632" y="1310705"/>
                      <a:pt x="2747038" y="1237541"/>
                      <a:pt x="2755392" y="1166030"/>
                    </a:cubicBezTo>
                    <a:cubicBezTo>
                      <a:pt x="2762912" y="1090132"/>
                      <a:pt x="2764252" y="1013874"/>
                      <a:pt x="2759396" y="937826"/>
                    </a:cubicBezTo>
                    <a:cubicBezTo>
                      <a:pt x="2751093" y="751493"/>
                      <a:pt x="2726429" y="565973"/>
                      <a:pt x="2685595" y="382864"/>
                    </a:cubicBezTo>
                    <a:cubicBezTo>
                      <a:pt x="2654090" y="243447"/>
                      <a:pt x="2631984" y="96970"/>
                      <a:pt x="2457054" y="44388"/>
                    </a:cubicBezTo>
                    <a:cubicBezTo>
                      <a:pt x="2327206" y="5328"/>
                      <a:pt x="2160631" y="34022"/>
                      <a:pt x="2023820" y="42886"/>
                    </a:cubicBezTo>
                    <a:cubicBezTo>
                      <a:pt x="1688807" y="65020"/>
                      <a:pt x="1353742" y="87806"/>
                      <a:pt x="1018625" y="111242"/>
                    </a:cubicBezTo>
                    <a:cubicBezTo>
                      <a:pt x="889938" y="119756"/>
                      <a:pt x="761656" y="128869"/>
                      <a:pt x="633779" y="138585"/>
                    </a:cubicBezTo>
                    <a:cubicBezTo>
                      <a:pt x="492791" y="149101"/>
                      <a:pt x="327086" y="151505"/>
                      <a:pt x="212555" y="231128"/>
                    </a:cubicBezTo>
                    <a:cubicBezTo>
                      <a:pt x="104812" y="305794"/>
                      <a:pt x="83229" y="408554"/>
                      <a:pt x="79574" y="521229"/>
                    </a:cubicBezTo>
                    <a:cubicBezTo>
                      <a:pt x="74816" y="652732"/>
                      <a:pt x="77427" y="783586"/>
                      <a:pt x="87406" y="913788"/>
                    </a:cubicBezTo>
                    <a:cubicBezTo>
                      <a:pt x="102419" y="1119843"/>
                      <a:pt x="144051" y="1439453"/>
                      <a:pt x="419974" y="1498033"/>
                    </a:cubicBezTo>
                    <a:lnTo>
                      <a:pt x="476275" y="1505870"/>
                    </a:lnTo>
                    <a:lnTo>
                      <a:pt x="468945" y="1505858"/>
                    </a:lnTo>
                    <a:cubicBezTo>
                      <a:pt x="436309" y="1505182"/>
                      <a:pt x="428052" y="1520985"/>
                      <a:pt x="444394" y="1529372"/>
                    </a:cubicBezTo>
                    <a:lnTo>
                      <a:pt x="461979" y="1532975"/>
                    </a:lnTo>
                    <a:lnTo>
                      <a:pt x="458501" y="1533351"/>
                    </a:lnTo>
                    <a:cubicBezTo>
                      <a:pt x="119259" y="1509163"/>
                      <a:pt x="38147" y="1197429"/>
                      <a:pt x="16564" y="955854"/>
                    </a:cubicBezTo>
                    <a:cubicBezTo>
                      <a:pt x="1943" y="791198"/>
                      <a:pt x="-7804" y="621134"/>
                      <a:pt x="8383" y="455877"/>
                    </a:cubicBezTo>
                    <a:cubicBezTo>
                      <a:pt x="18827" y="347860"/>
                      <a:pt x="76789" y="250809"/>
                      <a:pt x="186620" y="193720"/>
                    </a:cubicBezTo>
                    <a:cubicBezTo>
                      <a:pt x="316295" y="126115"/>
                      <a:pt x="479737" y="121007"/>
                      <a:pt x="626991" y="110190"/>
                    </a:cubicBezTo>
                    <a:cubicBezTo>
                      <a:pt x="787939" y="98672"/>
                      <a:pt x="948711" y="87505"/>
                      <a:pt x="1109310" y="76688"/>
                    </a:cubicBezTo>
                    <a:cubicBezTo>
                      <a:pt x="1463522" y="52050"/>
                      <a:pt x="1817211" y="26360"/>
                      <a:pt x="2171074" y="5628"/>
                    </a:cubicBezTo>
                    <a:cubicBezTo>
                      <a:pt x="2211325" y="3262"/>
                      <a:pt x="2256200" y="595"/>
                      <a:pt x="2302443" y="86"/>
                    </a:cubicBezTo>
                    <a:close/>
                  </a:path>
                </a:pathLst>
              </a:custGeom>
              <a:solidFill>
                <a:srgbClr val="FFC000"/>
              </a:solidFill>
              <a:ln w="17355" cap="flat">
                <a:solidFill>
                  <a:srgbClr val="EB87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ADA05206-3012-EF71-4F20-9781A40A6BC1}"/>
                  </a:ext>
                </a:extLst>
              </p:cNvPr>
              <p:cNvSpPr/>
              <p:nvPr/>
            </p:nvSpPr>
            <p:spPr>
              <a:xfrm>
                <a:off x="13996764" y="852225"/>
                <a:ext cx="2684982" cy="1758234"/>
              </a:xfrm>
              <a:custGeom>
                <a:avLst/>
                <a:gdLst>
                  <a:gd name="connsiteX0" fmla="*/ 2165779 w 2684982"/>
                  <a:gd name="connsiteY0" fmla="*/ 1262 h 1758234"/>
                  <a:gd name="connsiteX1" fmla="*/ 2379785 w 2684982"/>
                  <a:gd name="connsiteY1" fmla="*/ 19984 h 1758234"/>
                  <a:gd name="connsiteX2" fmla="*/ 2608326 w 2684982"/>
                  <a:gd name="connsiteY2" fmla="*/ 358460 h 1758234"/>
                  <a:gd name="connsiteX3" fmla="*/ 2682127 w 2684982"/>
                  <a:gd name="connsiteY3" fmla="*/ 913422 h 1758234"/>
                  <a:gd name="connsiteX4" fmla="*/ 2678123 w 2684982"/>
                  <a:gd name="connsiteY4" fmla="*/ 1141626 h 1758234"/>
                  <a:gd name="connsiteX5" fmla="*/ 2581172 w 2684982"/>
                  <a:gd name="connsiteY5" fmla="*/ 1330920 h 1758234"/>
                  <a:gd name="connsiteX6" fmla="*/ 2343407 w 2684982"/>
                  <a:gd name="connsiteY6" fmla="*/ 1378845 h 1758234"/>
                  <a:gd name="connsiteX7" fmla="*/ 2308595 w 2684982"/>
                  <a:gd name="connsiteY7" fmla="*/ 1389361 h 1758234"/>
                  <a:gd name="connsiteX8" fmla="*/ 2194673 w 2684982"/>
                  <a:gd name="connsiteY8" fmla="*/ 1632288 h 1758234"/>
                  <a:gd name="connsiteX9" fmla="*/ 2123759 w 2684982"/>
                  <a:gd name="connsiteY9" fmla="*/ 1758234 h 1758234"/>
                  <a:gd name="connsiteX10" fmla="*/ 2094675 w 2684982"/>
                  <a:gd name="connsiteY10" fmla="*/ 1423163 h 1758234"/>
                  <a:gd name="connsiteX11" fmla="*/ 2048376 w 2684982"/>
                  <a:gd name="connsiteY11" fmla="*/ 1409492 h 1758234"/>
                  <a:gd name="connsiteX12" fmla="*/ 1140132 w 2684982"/>
                  <a:gd name="connsiteY12" fmla="*/ 1459219 h 1758234"/>
                  <a:gd name="connsiteX13" fmla="*/ 578553 w 2684982"/>
                  <a:gd name="connsiteY13" fmla="*/ 1481761 h 1758234"/>
                  <a:gd name="connsiteX14" fmla="*/ 399006 w 2684982"/>
                  <a:gd name="connsiteY14" fmla="*/ 1481466 h 1758234"/>
                  <a:gd name="connsiteX15" fmla="*/ 342705 w 2684982"/>
                  <a:gd name="connsiteY15" fmla="*/ 1473629 h 1758234"/>
                  <a:gd name="connsiteX16" fmla="*/ 10137 w 2684982"/>
                  <a:gd name="connsiteY16" fmla="*/ 889384 h 1758234"/>
                  <a:gd name="connsiteX17" fmla="*/ 2305 w 2684982"/>
                  <a:gd name="connsiteY17" fmla="*/ 496825 h 1758234"/>
                  <a:gd name="connsiteX18" fmla="*/ 135286 w 2684982"/>
                  <a:gd name="connsiteY18" fmla="*/ 206724 h 1758234"/>
                  <a:gd name="connsiteX19" fmla="*/ 556510 w 2684982"/>
                  <a:gd name="connsiteY19" fmla="*/ 114181 h 1758234"/>
                  <a:gd name="connsiteX20" fmla="*/ 941356 w 2684982"/>
                  <a:gd name="connsiteY20" fmla="*/ 86838 h 1758234"/>
                  <a:gd name="connsiteX21" fmla="*/ 1946551 w 2684982"/>
                  <a:gd name="connsiteY21" fmla="*/ 18482 h 1758234"/>
                  <a:gd name="connsiteX22" fmla="*/ 2165779 w 2684982"/>
                  <a:gd name="connsiteY22" fmla="*/ 1262 h 1758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684982" h="1758234">
                    <a:moveTo>
                      <a:pt x="2165779" y="1262"/>
                    </a:moveTo>
                    <a:cubicBezTo>
                      <a:pt x="2240755" y="-2137"/>
                      <a:pt x="2314861" y="454"/>
                      <a:pt x="2379785" y="19984"/>
                    </a:cubicBezTo>
                    <a:cubicBezTo>
                      <a:pt x="2554715" y="72566"/>
                      <a:pt x="2576821" y="219043"/>
                      <a:pt x="2608326" y="358460"/>
                    </a:cubicBezTo>
                    <a:cubicBezTo>
                      <a:pt x="2649160" y="541569"/>
                      <a:pt x="2673824" y="727089"/>
                      <a:pt x="2682127" y="913422"/>
                    </a:cubicBezTo>
                    <a:cubicBezTo>
                      <a:pt x="2686983" y="989470"/>
                      <a:pt x="2685643" y="1065728"/>
                      <a:pt x="2678123" y="1141626"/>
                    </a:cubicBezTo>
                    <a:cubicBezTo>
                      <a:pt x="2669769" y="1213137"/>
                      <a:pt x="2652363" y="1286301"/>
                      <a:pt x="2581172" y="1330920"/>
                    </a:cubicBezTo>
                    <a:cubicBezTo>
                      <a:pt x="2514507" y="1372685"/>
                      <a:pt x="2422430" y="1375990"/>
                      <a:pt x="2343407" y="1378845"/>
                    </a:cubicBezTo>
                    <a:cubicBezTo>
                      <a:pt x="2334878" y="1378845"/>
                      <a:pt x="2312076" y="1379896"/>
                      <a:pt x="2308595" y="1389361"/>
                    </a:cubicBezTo>
                    <a:cubicBezTo>
                      <a:pt x="2273801" y="1471449"/>
                      <a:pt x="2235803" y="1552469"/>
                      <a:pt x="2194673" y="1632288"/>
                    </a:cubicBezTo>
                    <a:lnTo>
                      <a:pt x="2123759" y="1758234"/>
                    </a:lnTo>
                    <a:lnTo>
                      <a:pt x="2094675" y="1423163"/>
                    </a:lnTo>
                    <a:cubicBezTo>
                      <a:pt x="2093457" y="1408140"/>
                      <a:pt x="2059863" y="1408140"/>
                      <a:pt x="2048376" y="1409492"/>
                    </a:cubicBezTo>
                    <a:cubicBezTo>
                      <a:pt x="1750037" y="1447802"/>
                      <a:pt x="1441081" y="1448102"/>
                      <a:pt x="1140132" y="1459219"/>
                    </a:cubicBezTo>
                    <a:cubicBezTo>
                      <a:pt x="954236" y="1466205"/>
                      <a:pt x="765893" y="1478515"/>
                      <a:pt x="578553" y="1481761"/>
                    </a:cubicBezTo>
                    <a:lnTo>
                      <a:pt x="399006" y="1481466"/>
                    </a:lnTo>
                    <a:lnTo>
                      <a:pt x="342705" y="1473629"/>
                    </a:lnTo>
                    <a:cubicBezTo>
                      <a:pt x="66782" y="1415049"/>
                      <a:pt x="25150" y="1095439"/>
                      <a:pt x="10137" y="889384"/>
                    </a:cubicBezTo>
                    <a:cubicBezTo>
                      <a:pt x="158" y="759182"/>
                      <a:pt x="-2453" y="628328"/>
                      <a:pt x="2305" y="496825"/>
                    </a:cubicBezTo>
                    <a:cubicBezTo>
                      <a:pt x="5960" y="384150"/>
                      <a:pt x="27543" y="281390"/>
                      <a:pt x="135286" y="206724"/>
                    </a:cubicBezTo>
                    <a:cubicBezTo>
                      <a:pt x="249817" y="127101"/>
                      <a:pt x="415522" y="124697"/>
                      <a:pt x="556510" y="114181"/>
                    </a:cubicBezTo>
                    <a:cubicBezTo>
                      <a:pt x="684387" y="104465"/>
                      <a:pt x="812669" y="95352"/>
                      <a:pt x="941356" y="86838"/>
                    </a:cubicBezTo>
                    <a:cubicBezTo>
                      <a:pt x="1276473" y="63402"/>
                      <a:pt x="1611538" y="40616"/>
                      <a:pt x="1946551" y="18482"/>
                    </a:cubicBezTo>
                    <a:cubicBezTo>
                      <a:pt x="2014957" y="14050"/>
                      <a:pt x="2090803" y="4661"/>
                      <a:pt x="2165779" y="1262"/>
                    </a:cubicBezTo>
                    <a:close/>
                  </a:path>
                </a:pathLst>
              </a:custGeom>
              <a:solidFill>
                <a:schemeClr val="bg1"/>
              </a:solidFill>
              <a:ln w="17355" cap="flat">
                <a:solidFill>
                  <a:srgbClr val="EB87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 dirty="0">
                  <a:solidFill>
                    <a:srgbClr val="0000FF"/>
                  </a:solidFill>
                  <a:latin typeface="Arrus-Black" panose="02020500000000000000" pitchFamily="18" charset="0"/>
                  <a:ea typeface="Arrus-Black" panose="02020500000000000000" pitchFamily="18" charset="0"/>
                  <a:cs typeface="Arrus-Black" panose="02020500000000000000" pitchFamily="18" charset="0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ECA3F1C7-CA2C-A501-F971-300EB6D59500}"/>
                  </a:ext>
                </a:extLst>
              </p:cNvPr>
              <p:cNvSpPr/>
              <p:nvPr/>
            </p:nvSpPr>
            <p:spPr>
              <a:xfrm>
                <a:off x="16350866" y="2261210"/>
                <a:ext cx="34812" cy="10366"/>
              </a:xfrm>
              <a:custGeom>
                <a:avLst/>
                <a:gdLst>
                  <a:gd name="connsiteX0" fmla="*/ 34812 w 34812"/>
                  <a:gd name="connsiteY0" fmla="*/ 0 h 10366"/>
                  <a:gd name="connsiteX1" fmla="*/ 30641 w 34812"/>
                  <a:gd name="connsiteY1" fmla="*/ 8894 h 10366"/>
                  <a:gd name="connsiteX2" fmla="*/ 0 w 34812"/>
                  <a:gd name="connsiteY2" fmla="*/ 10366 h 10366"/>
                  <a:gd name="connsiteX3" fmla="*/ 34812 w 34812"/>
                  <a:gd name="connsiteY3" fmla="*/ 0 h 10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812" h="10366">
                    <a:moveTo>
                      <a:pt x="34812" y="0"/>
                    </a:moveTo>
                    <a:lnTo>
                      <a:pt x="30641" y="8894"/>
                    </a:lnTo>
                    <a:lnTo>
                      <a:pt x="0" y="10366"/>
                    </a:lnTo>
                    <a:lnTo>
                      <a:pt x="348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7355" cap="flat">
                <a:solidFill>
                  <a:srgbClr val="EB87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0B9DE09-8400-8DA8-49AE-A324C0FB6891}"/>
                  </a:ext>
                </a:extLst>
              </p:cNvPr>
              <p:cNvSpPr/>
              <p:nvPr/>
            </p:nvSpPr>
            <p:spPr>
              <a:xfrm>
                <a:off x="16028159" y="2287050"/>
                <a:ext cx="46300" cy="18108"/>
              </a:xfrm>
              <a:custGeom>
                <a:avLst/>
                <a:gdLst>
                  <a:gd name="connsiteX0" fmla="*/ 0 w 46300"/>
                  <a:gd name="connsiteY0" fmla="*/ 0 h 18108"/>
                  <a:gd name="connsiteX1" fmla="*/ 46300 w 46300"/>
                  <a:gd name="connsiteY1" fmla="*/ 13672 h 18108"/>
                  <a:gd name="connsiteX2" fmla="*/ 1572 w 46300"/>
                  <a:gd name="connsiteY2" fmla="*/ 18108 h 18108"/>
                  <a:gd name="connsiteX3" fmla="*/ 0 w 46300"/>
                  <a:gd name="connsiteY3" fmla="*/ 0 h 18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300" h="18108">
                    <a:moveTo>
                      <a:pt x="0" y="0"/>
                    </a:moveTo>
                    <a:lnTo>
                      <a:pt x="46300" y="13672"/>
                    </a:lnTo>
                    <a:lnTo>
                      <a:pt x="1572" y="18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7355" cap="flat">
                <a:solidFill>
                  <a:srgbClr val="EB87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953D0E8-9B59-C1FF-865F-32318C05989B}"/>
                  </a:ext>
                </a:extLst>
              </p:cNvPr>
              <p:cNvSpPr/>
              <p:nvPr/>
            </p:nvSpPr>
            <p:spPr>
              <a:xfrm>
                <a:off x="14365738" y="2345319"/>
                <a:ext cx="66257" cy="27139"/>
              </a:xfrm>
              <a:custGeom>
                <a:avLst/>
                <a:gdLst>
                  <a:gd name="connsiteX0" fmla="*/ 32702 w 66257"/>
                  <a:gd name="connsiteY0" fmla="*/ 22 h 27139"/>
                  <a:gd name="connsiteX1" fmla="*/ 40032 w 66257"/>
                  <a:gd name="connsiteY1" fmla="*/ 34 h 27139"/>
                  <a:gd name="connsiteX2" fmla="*/ 42101 w 66257"/>
                  <a:gd name="connsiteY2" fmla="*/ 322 h 27139"/>
                  <a:gd name="connsiteX3" fmla="*/ 46115 w 66257"/>
                  <a:gd name="connsiteY3" fmla="*/ 24935 h 27139"/>
                  <a:gd name="connsiteX4" fmla="*/ 25736 w 66257"/>
                  <a:gd name="connsiteY4" fmla="*/ 27139 h 27139"/>
                  <a:gd name="connsiteX5" fmla="*/ 8151 w 66257"/>
                  <a:gd name="connsiteY5" fmla="*/ 23536 h 27139"/>
                  <a:gd name="connsiteX6" fmla="*/ 32702 w 66257"/>
                  <a:gd name="connsiteY6" fmla="*/ 22 h 27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257" h="27139">
                    <a:moveTo>
                      <a:pt x="32702" y="22"/>
                    </a:moveTo>
                    <a:lnTo>
                      <a:pt x="40032" y="34"/>
                    </a:lnTo>
                    <a:lnTo>
                      <a:pt x="42101" y="322"/>
                    </a:lnTo>
                    <a:cubicBezTo>
                      <a:pt x="79176" y="2801"/>
                      <a:pt x="67884" y="18463"/>
                      <a:pt x="46115" y="24935"/>
                    </a:cubicBezTo>
                    <a:lnTo>
                      <a:pt x="25736" y="27139"/>
                    </a:lnTo>
                    <a:lnTo>
                      <a:pt x="8151" y="23536"/>
                    </a:lnTo>
                    <a:cubicBezTo>
                      <a:pt x="-8191" y="15149"/>
                      <a:pt x="66" y="-654"/>
                      <a:pt x="32702" y="2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7355" cap="flat">
                <a:solidFill>
                  <a:srgbClr val="EB87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E9789032-BD1D-DDAC-DA48-4FCA79539F85}"/>
                  </a:ext>
                </a:extLst>
              </p:cNvPr>
              <p:cNvSpPr/>
              <p:nvPr/>
            </p:nvSpPr>
            <p:spPr>
              <a:xfrm>
                <a:off x="16068716" y="2622121"/>
                <a:ext cx="71713" cy="114127"/>
              </a:xfrm>
              <a:custGeom>
                <a:avLst/>
                <a:gdLst>
                  <a:gd name="connsiteX0" fmla="*/ 61807 w 71713"/>
                  <a:gd name="connsiteY0" fmla="*/ 0 h 114127"/>
                  <a:gd name="connsiteX1" fmla="*/ 71713 w 71713"/>
                  <a:gd name="connsiteY1" fmla="*/ 114127 h 114127"/>
                  <a:gd name="connsiteX2" fmla="*/ 0 w 71713"/>
                  <a:gd name="connsiteY2" fmla="*/ 109770 h 114127"/>
                  <a:gd name="connsiteX3" fmla="*/ 61807 w 71713"/>
                  <a:gd name="connsiteY3" fmla="*/ 0 h 11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713" h="114127">
                    <a:moveTo>
                      <a:pt x="61807" y="0"/>
                    </a:moveTo>
                    <a:lnTo>
                      <a:pt x="71713" y="114127"/>
                    </a:lnTo>
                    <a:lnTo>
                      <a:pt x="0" y="109770"/>
                    </a:lnTo>
                    <a:lnTo>
                      <a:pt x="6180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7355" cap="flat">
                <a:solidFill>
                  <a:srgbClr val="EB87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E2EF48B4-5154-FB26-D48A-B69332BC5D23}"/>
                </a:ext>
              </a:extLst>
            </p:cNvPr>
            <p:cNvSpPr txBox="1"/>
            <p:nvPr/>
          </p:nvSpPr>
          <p:spPr>
            <a:xfrm rot="21539328">
              <a:off x="1009416" y="676403"/>
              <a:ext cx="2258214" cy="9693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 mừng các bạn đến với tiết Toán</a:t>
              </a:r>
              <a:endPara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0574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E5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8D1B111-B494-8E9B-F54B-426349F3F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21283"/>
          <a:stretch/>
        </p:blipFill>
        <p:spPr>
          <a:xfrm>
            <a:off x="7228380" y="-9832"/>
            <a:ext cx="5013554" cy="68678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0621F34-6691-DB11-8707-DD6F54A8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96686">
            <a:off x="7498172" y="-106700"/>
            <a:ext cx="2941705" cy="69595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2957C30-F25A-01C7-7B80-EDB6DFB455F0}"/>
              </a:ext>
            </a:extLst>
          </p:cNvPr>
          <p:cNvGrpSpPr/>
          <p:nvPr/>
        </p:nvGrpSpPr>
        <p:grpSpPr>
          <a:xfrm>
            <a:off x="1089411" y="3702822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24F4CDD-2C48-48BC-811C-21EF088B99CE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4B7918C-6C16-1683-4FEA-26B400A369CA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AF8C71A-C881-BE72-11CF-34DC9EB0D6A8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A82024B-18AF-859D-C158-5F7386BB2E9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5908A34-3093-BDCA-E493-46060F8FA848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97D36AD-7FA7-6214-939F-C87CBA48AD4E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872BC5-0AB1-B615-8B0E-8F1CEC42609C}"/>
              </a:ext>
            </a:extLst>
          </p:cNvPr>
          <p:cNvGrpSpPr/>
          <p:nvPr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FDDA69A-32D6-A16E-9866-91AC1BEACEAF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89D8E42-CB6D-D477-DB73-FE6623D73E3A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F73DFB8-B656-5BD0-3BA9-C9EE400DD244}"/>
              </a:ext>
            </a:extLst>
          </p:cNvPr>
          <p:cNvSpPr/>
          <p:nvPr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C8ABD7B-57B7-B689-DF2D-1AE2880684DC}"/>
              </a:ext>
            </a:extLst>
          </p:cNvPr>
          <p:cNvSpPr/>
          <p:nvPr/>
        </p:nvSpPr>
        <p:spPr>
          <a:xfrm rot="245481">
            <a:off x="9943001" y="1445507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D347D26-259E-6C54-CF60-83AE862F1D27}"/>
              </a:ext>
            </a:extLst>
          </p:cNvPr>
          <p:cNvSpPr/>
          <p:nvPr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35D6524-91AF-92B5-54FE-483F24D43E2A}"/>
              </a:ext>
            </a:extLst>
          </p:cNvPr>
          <p:cNvSpPr/>
          <p:nvPr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758C42-F8D5-0B4B-76EA-5829D29780EF}"/>
              </a:ext>
            </a:extLst>
          </p:cNvPr>
          <p:cNvGrpSpPr/>
          <p:nvPr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FDFBF62-BE8F-7915-2A41-1EBE20D9311B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F0F1C89-AD09-F5C9-9730-AD83C430A754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B2366C9-0449-6D25-8FDA-9CF009DD12A2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A443C96-4FD3-D7BC-1E7C-EAD2A542AE26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3E6D2DD-2CCE-BA8F-9E05-A73C98647F4E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01EE1D-CF30-4A7D-B0E8-07FA552A4602}"/>
              </a:ext>
            </a:extLst>
          </p:cNvPr>
          <p:cNvGrpSpPr/>
          <p:nvPr/>
        </p:nvGrpSpPr>
        <p:grpSpPr>
          <a:xfrm>
            <a:off x="1951270" y="5756012"/>
            <a:ext cx="678158" cy="1196950"/>
            <a:chOff x="1951270" y="5756012"/>
            <a:chExt cx="678158" cy="1196950"/>
          </a:xfrm>
          <a:solidFill>
            <a:schemeClr val="accent3">
              <a:lumMod val="75000"/>
            </a:schemeClr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7085578-D66E-C642-86FC-4D2E59854B5C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grpFill/>
            <a:ln w="3175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97AF628-F16E-1FB2-41DA-C6A7C6DE59C8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grpFill/>
            <a:ln w="3175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79C36-40DA-6EDB-4EAA-DFFCA92CEA75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7D9613A-F637-4AEC-AD15-4FA744E80C9D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1C09AA0-E66D-A097-43D9-35B5B2BF6B2B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4F4ECEE-5BF2-7B1B-CB99-25E4A91BDA0B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BA4AD51-B24B-A11D-2721-2110077CE0C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A80FBE0-09AC-52E6-A484-5DE4ABDCC87A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77B1D57-0B37-1877-2CCE-E35A5BBE8E45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7C7FBCF-01EE-55E4-7F44-59D25E420511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2C129-1A73-777B-A2DF-85DD3AA9BB51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293A776-9325-E5E0-E851-3DA804A48991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31CB53-A9F1-6963-45A1-5662D72FB8D7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1EB2FCC-47D2-D817-881D-6CD5CFE1B078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B8114C-DED9-9E95-72A2-D293C1D0DFC4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425D7D-2E97-98B4-2864-D5279D0E94D4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425E37C-9BD8-9F72-3CC5-701B858641CC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4E5EAA5-0E5C-E573-2C50-B0A98F61C97A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1AFA2D5-D10A-406D-4286-B0222962CDE6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A5BFFB8-7701-32E1-7D87-0E73C1CB7526}"/>
              </a:ext>
            </a:extLst>
          </p:cNvPr>
          <p:cNvGrpSpPr/>
          <p:nvPr/>
        </p:nvGrpSpPr>
        <p:grpSpPr>
          <a:xfrm rot="245481">
            <a:off x="8454666" y="26113"/>
            <a:ext cx="1127415" cy="880576"/>
            <a:chOff x="937505" y="123244"/>
            <a:chExt cx="1127415" cy="880576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6817B62-36EE-2550-6B6F-08A4CAB18EF4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928D1F8-118D-D0F0-3A35-44FF2092A7A3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39C5C8B-5E7C-83EA-54BA-AD48AEE56584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27BBBEA-45B8-5931-B453-6E6288C40594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ECDEF56-91A5-096F-89DB-0086FC04D7F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EB6875C-D9EF-C43B-1A58-17A0C63920A7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AC36E53-7687-1A11-F834-CAA9F15A0367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AA1AD1F-A14D-6FB9-59A2-1B2400E26754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16092B2-4CB1-F929-B9A4-704A3C40858A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3DE8CD6-161C-71B5-548B-653B4C76E18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9BAB63B-9961-23EF-621D-9F8A971BB7A1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A596EEC-E594-AD9A-B326-370348D6C88E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D03B9CE-A002-245F-3738-B02B2E2A0A35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A17CA73-EA8D-1EA8-13B5-07507E4AA132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845137B-A0C2-5161-A6F5-99B3AC2AB1A8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6751832-D1C8-7EBC-413B-87C33B082FFC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C5A3041-A4EF-E6C2-5348-02A63441F2C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AE8B6AD-2876-50D0-76F2-4AF57E736ED6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7DD521C-A79F-A417-A503-60275728EB8C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A7F1152-3BF9-FA88-EBAC-195BC6E356B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BE09885-0B39-42DD-09DA-DBAB6A520399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32419AE-1E5C-B993-17A4-983D3680C7E3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AAF856E-B353-B96F-3A57-279DFA7BF1F6}"/>
              </a:ext>
            </a:extLst>
          </p:cNvPr>
          <p:cNvGrpSpPr/>
          <p:nvPr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FDA723-FADE-FE92-F122-E4C5459478DE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905D884-4BD9-221D-53D6-77C5342904A8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9A16CAF-A095-7FE8-422F-EBBB7CF11F36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70C3A7E-689B-8E8F-8899-2AD8F16A3B73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0B3E192-AE50-21D4-64A9-8359139447A0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9943663-CAA9-9CDE-597B-0289E6004F6F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1A77C69-0B25-D985-723D-5FCD7CD8876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2839489-1568-37BD-4168-F693F8C4CF61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8F9D09C-5005-AEA5-1B86-4C10B6B4BB97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7940F6B-91DD-02C9-C148-217014E9DB1B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E5A9F1E-DE99-90CD-A471-7B39F75C745C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6B3DA92-FEC4-D388-A2CA-1C5EBC8D00DC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CC438F9-6AC6-9555-088A-6ADC01F1F421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0DC37C4-F91C-0A2F-5137-1DADC47AF892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0A7AAB0-950B-368B-14AE-2460E291DE02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E537018-C01E-D41D-15B2-5E7A56DE291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EBD32F1-5BBC-9D9B-A366-766519D1348B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62F7A4F-512C-EBC3-2CF7-481B6275737F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4629D06-3E8A-FDB3-8E00-0DB513314E06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BE16499A-7C18-13AD-BB2D-2018E3FF8994}"/>
              </a:ext>
            </a:extLst>
          </p:cNvPr>
          <p:cNvSpPr/>
          <p:nvPr/>
        </p:nvSpPr>
        <p:spPr>
          <a:xfrm rot="245481">
            <a:off x="11858278" y="1100769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EC1EB0FF-C010-19E0-DB51-FB9B7D1F90A8}"/>
              </a:ext>
            </a:extLst>
          </p:cNvPr>
          <p:cNvSpPr/>
          <p:nvPr/>
        </p:nvSpPr>
        <p:spPr>
          <a:xfrm rot="245481">
            <a:off x="11817961" y="1060287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41CE1A51-F6CE-9D93-FCBD-33A9E01B8B52}"/>
              </a:ext>
            </a:extLst>
          </p:cNvPr>
          <p:cNvSpPr/>
          <p:nvPr/>
        </p:nvSpPr>
        <p:spPr>
          <a:xfrm rot="245481">
            <a:off x="11909885" y="1179225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D99B1CD5-FD22-05E0-3895-66B90B1E5909}"/>
              </a:ext>
            </a:extLst>
          </p:cNvPr>
          <p:cNvSpPr/>
          <p:nvPr/>
        </p:nvSpPr>
        <p:spPr>
          <a:xfrm rot="245481">
            <a:off x="11807598" y="1165058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0992AB0E-4852-581A-4C8E-105F6BA6A5C3}"/>
              </a:ext>
            </a:extLst>
          </p:cNvPr>
          <p:cNvSpPr/>
          <p:nvPr/>
        </p:nvSpPr>
        <p:spPr>
          <a:xfrm rot="245481">
            <a:off x="11796826" y="1149676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118AEF99-C208-68AD-6EA3-06AF76AD2B60}"/>
              </a:ext>
            </a:extLst>
          </p:cNvPr>
          <p:cNvSpPr/>
          <p:nvPr/>
        </p:nvSpPr>
        <p:spPr>
          <a:xfrm rot="245481">
            <a:off x="11864145" y="1125591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435A842-2CF7-8DDF-4DC1-AB0FBE5F5FC7}"/>
              </a:ext>
            </a:extLst>
          </p:cNvPr>
          <p:cNvGrpSpPr/>
          <p:nvPr/>
        </p:nvGrpSpPr>
        <p:grpSpPr>
          <a:xfrm rot="19532089">
            <a:off x="10568781" y="1497717"/>
            <a:ext cx="1277548" cy="1438063"/>
            <a:chOff x="-223896" y="1190389"/>
            <a:chExt cx="1277548" cy="143806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EF18CA3-4391-DCFD-4775-CAA718FEF1FE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CFD4334-8D75-F0CB-A389-356712F75429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834F8AF-8B99-1458-8A49-A0E55997E6B4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6420A5C-673E-334A-B582-110057192110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80F4BAC-8044-CFFB-176C-902566D6C87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C3C5511-DEB0-A9EC-D9E6-56BE8288ABA8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3D3A9EE-0689-8F2C-F2F3-A72019E0A74C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A9A6757-B168-FAB5-BEEF-CE9925DE8E31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2D997F8-DEE1-A533-B5CF-E9B1E455A268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733C00A-DA28-265D-83D4-C2833028C7BB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BCE8A7E-9325-75C6-97D5-8A957FAD77C8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B807D40-CF6A-B980-B2FF-2903EEAC8A03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7ADF7EB-0D31-7D55-07A8-090D6FB65B01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4637BA93-3982-5557-4D90-8CA15320DC96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4F4F178-D1A4-7D97-E114-E9CACAF723D3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E6020BE-93DE-4087-8B50-E7ECE763A677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1564C8B-8B6B-AB2F-7D6C-FA38E704B2A9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68E05B1-87A9-BA08-9C52-41B7D774BBBE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7937784-75AC-B2C2-0C0B-6301F22DF8DD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2915801-3F9C-7BBB-1912-FC9C123A28BD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ED51930-B978-668D-0C6B-2CBCD4C8CFB1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D552B87-7A30-CB78-DD75-851BC2BEC4FE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4597C95-877E-5DDA-0A68-F9214AB5E960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5A71B206-C0DA-92B9-20FB-FC9D28A457AB}"/>
              </a:ext>
            </a:extLst>
          </p:cNvPr>
          <p:cNvGrpSpPr/>
          <p:nvPr/>
        </p:nvGrpSpPr>
        <p:grpSpPr>
          <a:xfrm rot="245481">
            <a:off x="10150904" y="-138514"/>
            <a:ext cx="1423136" cy="1356162"/>
            <a:chOff x="3028553" y="-226049"/>
            <a:chExt cx="1423136" cy="1356162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658DD6C-86A2-2105-9BB4-06C62FE76E6D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E55C03E-2377-A0CA-A625-B872864444CD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999EE85-2DBE-E595-C366-EF6B3C953DE0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68AF06-E7DB-DCAE-C66B-929A046F662D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6E543DC-8731-8EDA-C363-B3CD43BBD96A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2618DE93-6CF5-9BEB-86D1-EBD7C2930C0B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8AC59F0-DEF1-C026-175A-67475F8E8338}"/>
              </a:ext>
            </a:extLst>
          </p:cNvPr>
          <p:cNvGrpSpPr/>
          <p:nvPr/>
        </p:nvGrpSpPr>
        <p:grpSpPr>
          <a:xfrm>
            <a:off x="4021377" y="6019002"/>
            <a:ext cx="1222642" cy="676808"/>
            <a:chOff x="3736781" y="5995118"/>
            <a:chExt cx="1222642" cy="676808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AA5DF340-344E-2767-3BF9-224C22BDF28E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CF7DD23-E9BC-B256-EC2B-52C732EEE3AB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A63C9C0-2937-7A39-8BA1-06E862636CE7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C7F7385E-190E-8B2D-B692-E62ACE1AEFD6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81539B2-17D9-4E14-4151-7AA8280F0173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FA69B374-3C70-DBBE-6A8F-131505BC76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424905E-1B75-0082-0DA7-36D5ED3DBF7D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5483E12-AABB-B966-0EBC-A2669832C64A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6761059-FFE4-8EBB-347D-A550A86CAA22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9C89CF6B-E1E1-4927-D638-1FDFD3EC3A2B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AFC2640-B06D-2A00-5186-51570241253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3C723-6FE8-0461-120C-0C854C08FCE5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EA09B04-0BB3-EF48-AC08-0E7E748C54E7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A99D2B6-4A4C-989D-223A-E4A658757D28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8EF3582C-BFF4-AAF3-6CD2-0680D66083DB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8B46FDE-4ACF-E9D5-71C5-9CDE1E50C9DA}"/>
              </a:ext>
            </a:extLst>
          </p:cNvPr>
          <p:cNvGrpSpPr/>
          <p:nvPr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91A8B5B-03C8-FBCE-D3D2-FB387D1DA7FA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DCF819A0-FEC5-4C0B-57C4-8CA2F505C204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4DD61E2-E47A-765C-A63A-031B87DC8424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E7D8091-8104-77A2-49E3-9C0A5FCEDDFF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9D13C7F-B6D7-CAF5-DF94-F3E1DB246994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6" name="Graphic 71">
              <a:extLst>
                <a:ext uri="{FF2B5EF4-FFF2-40B4-BE49-F238E27FC236}">
                  <a16:creationId xmlns:a16="http://schemas.microsoft.com/office/drawing/2014/main" id="{FF5FFA19-FD83-AD9A-6BE5-F4F454C43149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F273512C-AAB0-AD54-84AF-FCA3EA307035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708C421F-145E-FB76-0B31-604A803C6C35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E283CF3-7E40-8239-8C19-8E98BF2DED08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C0E2496-D33A-7A48-0144-100BE4F10BFC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CF66F201-E21F-1E60-122D-757800CAF169}"/>
              </a:ext>
            </a:extLst>
          </p:cNvPr>
          <p:cNvSpPr/>
          <p:nvPr/>
        </p:nvSpPr>
        <p:spPr>
          <a:xfrm rot="245481">
            <a:off x="8916779" y="1459087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8C70AE2A-C3C3-6A97-7031-40D2BCA31A97}"/>
              </a:ext>
            </a:extLst>
          </p:cNvPr>
          <p:cNvSpPr/>
          <p:nvPr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3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3434E56D-E203-288A-61BA-EF86A53F3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181" y="3830182"/>
            <a:ext cx="3402863" cy="302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Google Shape;4344;p1">
            <a:extLst>
              <a:ext uri="{FF2B5EF4-FFF2-40B4-BE49-F238E27FC236}">
                <a16:creationId xmlns:a16="http://schemas.microsoft.com/office/drawing/2014/main" id="{4DBC2ECC-DA28-EE10-3717-B3C5ABB2A677}"/>
              </a:ext>
            </a:extLst>
          </p:cNvPr>
          <p:cNvSpPr txBox="1"/>
          <p:nvPr/>
        </p:nvSpPr>
        <p:spPr>
          <a:xfrm rot="21404842">
            <a:off x="1801743" y="2026439"/>
            <a:ext cx="6776618" cy="248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45474" rIns="90973" bIns="45474" anchor="t" anchorCtr="0">
            <a:spAutoFit/>
          </a:bodyPr>
          <a:lstStyle/>
          <a:p>
            <a:pPr algn="ctr"/>
            <a:r>
              <a:rPr lang="en-US" sz="597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Bài</a:t>
            </a:r>
            <a:r>
              <a:rPr lang="en-US" sz="597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 8</a:t>
            </a:r>
            <a:r>
              <a:rPr lang="en-US" sz="597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:</a:t>
            </a:r>
            <a:endParaRPr sz="1854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#9Slide04 Yeseva One" panose="00000500000000000000" pitchFamily="2" charset="-93"/>
            </a:endParaRPr>
          </a:p>
          <a:p>
            <a:pPr algn="ctr"/>
            <a:r>
              <a:rPr lang="en-US" sz="597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Luyện</a:t>
            </a:r>
            <a:r>
              <a:rPr lang="en-US" sz="597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 </a:t>
            </a:r>
            <a:r>
              <a:rPr lang="en-US" sz="597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tập</a:t>
            </a:r>
            <a:r>
              <a:rPr lang="en-US" sz="597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 </a:t>
            </a:r>
            <a:r>
              <a:rPr lang="en-US" sz="597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chung</a:t>
            </a:r>
            <a:endParaRPr lang="en-US" sz="597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#9Slide04 Yeseva One" panose="00000500000000000000" pitchFamily="2" charset="-93"/>
              <a:ea typeface="Cookie"/>
              <a:cs typeface="Cookie"/>
              <a:sym typeface="Cookie"/>
            </a:endParaRPr>
          </a:p>
          <a:p>
            <a:pPr algn="ctr"/>
            <a:r>
              <a:rPr lang="en-US" sz="3591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cs typeface="Times New Roman" panose="02020603050405020304" pitchFamily="18" charset="0"/>
                <a:sym typeface="Cookie"/>
              </a:rPr>
              <a:t>                                (</a:t>
            </a:r>
            <a:r>
              <a:rPr lang="en-US" sz="3591" i="1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cs typeface="Times New Roman" panose="02020603050405020304" pitchFamily="18" charset="0"/>
                <a:sym typeface="Cookie"/>
              </a:rPr>
              <a:t>Tiết</a:t>
            </a:r>
            <a:r>
              <a:rPr lang="en-US" sz="3591" i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cs typeface="Times New Roman" panose="02020603050405020304" pitchFamily="18" charset="0"/>
                <a:sym typeface="Cookie"/>
              </a:rPr>
              <a:t> 3)</a:t>
            </a:r>
            <a:endParaRPr sz="1097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#9Slide04 Yeseva One" panose="00000500000000000000" pitchFamily="2" charset="-93"/>
              <a:cs typeface="Times New Roman" panose="02020603050405020304" pitchFamily="18" charset="0"/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FBA6317E-FCE0-2E42-E200-27BFCA09F3DD}"/>
              </a:ext>
            </a:extLst>
          </p:cNvPr>
          <p:cNvGrpSpPr/>
          <p:nvPr/>
        </p:nvGrpSpPr>
        <p:grpSpPr>
          <a:xfrm flipH="1">
            <a:off x="712091" y="388622"/>
            <a:ext cx="2836417" cy="1911554"/>
            <a:chOff x="712091" y="388622"/>
            <a:chExt cx="2836417" cy="1911554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18E38C35-729F-B1B0-36E1-6EB36CC78A16}"/>
                </a:ext>
              </a:extLst>
            </p:cNvPr>
            <p:cNvGrpSpPr/>
            <p:nvPr/>
          </p:nvGrpSpPr>
          <p:grpSpPr>
            <a:xfrm>
              <a:off x="712091" y="388622"/>
              <a:ext cx="2836417" cy="1911554"/>
              <a:chOff x="13929495" y="839483"/>
              <a:chExt cx="2836417" cy="1911554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E3DE959-1CF9-93A5-49A3-6DDDC5888393}"/>
                  </a:ext>
                </a:extLst>
              </p:cNvPr>
              <p:cNvSpPr/>
              <p:nvPr/>
            </p:nvSpPr>
            <p:spPr>
              <a:xfrm>
                <a:off x="13929495" y="839483"/>
                <a:ext cx="2836417" cy="1911554"/>
              </a:xfrm>
              <a:custGeom>
                <a:avLst/>
                <a:gdLst>
                  <a:gd name="connsiteX0" fmla="*/ 2302443 w 2836417"/>
                  <a:gd name="connsiteY0" fmla="*/ 86 h 1911554"/>
                  <a:gd name="connsiteX1" fmla="*/ 2667666 w 2836417"/>
                  <a:gd name="connsiteY1" fmla="*/ 120106 h 1911554"/>
                  <a:gd name="connsiteX2" fmla="*/ 2793163 w 2836417"/>
                  <a:gd name="connsiteY2" fmla="*/ 559989 h 1911554"/>
                  <a:gd name="connsiteX3" fmla="*/ 2833545 w 2836417"/>
                  <a:gd name="connsiteY3" fmla="*/ 1116603 h 1911554"/>
                  <a:gd name="connsiteX4" fmla="*/ 2722321 w 2836417"/>
                  <a:gd name="connsiteY4" fmla="*/ 1370197 h 1911554"/>
                  <a:gd name="connsiteX5" fmla="*/ 2499114 w 2836417"/>
                  <a:gd name="connsiteY5" fmla="*/ 1428359 h 1911554"/>
                  <a:gd name="connsiteX6" fmla="*/ 2452013 w 2836417"/>
                  <a:gd name="connsiteY6" fmla="*/ 1430621 h 1911554"/>
                  <a:gd name="connsiteX7" fmla="*/ 2456184 w 2836417"/>
                  <a:gd name="connsiteY7" fmla="*/ 1421727 h 1911554"/>
                  <a:gd name="connsiteX8" fmla="*/ 2421372 w 2836417"/>
                  <a:gd name="connsiteY8" fmla="*/ 1432093 h 1911554"/>
                  <a:gd name="connsiteX9" fmla="*/ 2452013 w 2836417"/>
                  <a:gd name="connsiteY9" fmla="*/ 1430621 h 1911554"/>
                  <a:gd name="connsiteX10" fmla="*/ 2342236 w 2836417"/>
                  <a:gd name="connsiteY10" fmla="*/ 1664718 h 1911554"/>
                  <a:gd name="connsiteX11" fmla="*/ 2209541 w 2836417"/>
                  <a:gd name="connsiteY11" fmla="*/ 1900521 h 1911554"/>
                  <a:gd name="connsiteX12" fmla="*/ 2137655 w 2836417"/>
                  <a:gd name="connsiteY12" fmla="*/ 1896765 h 1911554"/>
                  <a:gd name="connsiteX13" fmla="*/ 2100237 w 2836417"/>
                  <a:gd name="connsiteY13" fmla="*/ 1465675 h 1911554"/>
                  <a:gd name="connsiteX14" fmla="*/ 2144965 w 2836417"/>
                  <a:gd name="connsiteY14" fmla="*/ 1461239 h 1911554"/>
                  <a:gd name="connsiteX15" fmla="*/ 2098665 w 2836417"/>
                  <a:gd name="connsiteY15" fmla="*/ 1447567 h 1911554"/>
                  <a:gd name="connsiteX16" fmla="*/ 2100237 w 2836417"/>
                  <a:gd name="connsiteY16" fmla="*/ 1465675 h 1911554"/>
                  <a:gd name="connsiteX17" fmla="*/ 1919117 w 2836417"/>
                  <a:gd name="connsiteY17" fmla="*/ 1483635 h 1911554"/>
                  <a:gd name="connsiteX18" fmla="*/ 1236548 w 2836417"/>
                  <a:gd name="connsiteY18" fmla="*/ 1511417 h 1911554"/>
                  <a:gd name="connsiteX19" fmla="*/ 468945 w 2836417"/>
                  <a:gd name="connsiteY19" fmla="*/ 1534402 h 1911554"/>
                  <a:gd name="connsiteX20" fmla="*/ 461979 w 2836417"/>
                  <a:gd name="connsiteY20" fmla="*/ 1532975 h 1911554"/>
                  <a:gd name="connsiteX21" fmla="*/ 482358 w 2836417"/>
                  <a:gd name="connsiteY21" fmla="*/ 1530771 h 1911554"/>
                  <a:gd name="connsiteX22" fmla="*/ 478344 w 2836417"/>
                  <a:gd name="connsiteY22" fmla="*/ 1506158 h 1911554"/>
                  <a:gd name="connsiteX23" fmla="*/ 476275 w 2836417"/>
                  <a:gd name="connsiteY23" fmla="*/ 1505870 h 1911554"/>
                  <a:gd name="connsiteX24" fmla="*/ 655822 w 2836417"/>
                  <a:gd name="connsiteY24" fmla="*/ 1506165 h 1911554"/>
                  <a:gd name="connsiteX25" fmla="*/ 1217401 w 2836417"/>
                  <a:gd name="connsiteY25" fmla="*/ 1483623 h 1911554"/>
                  <a:gd name="connsiteX26" fmla="*/ 2125645 w 2836417"/>
                  <a:gd name="connsiteY26" fmla="*/ 1433896 h 1911554"/>
                  <a:gd name="connsiteX27" fmla="*/ 2171944 w 2836417"/>
                  <a:gd name="connsiteY27" fmla="*/ 1447567 h 1911554"/>
                  <a:gd name="connsiteX28" fmla="*/ 2201028 w 2836417"/>
                  <a:gd name="connsiteY28" fmla="*/ 1782638 h 1911554"/>
                  <a:gd name="connsiteX29" fmla="*/ 2139221 w 2836417"/>
                  <a:gd name="connsiteY29" fmla="*/ 1892408 h 1911554"/>
                  <a:gd name="connsiteX30" fmla="*/ 2210934 w 2836417"/>
                  <a:gd name="connsiteY30" fmla="*/ 1896765 h 1911554"/>
                  <a:gd name="connsiteX31" fmla="*/ 2201028 w 2836417"/>
                  <a:gd name="connsiteY31" fmla="*/ 1782638 h 1911554"/>
                  <a:gd name="connsiteX32" fmla="*/ 2271942 w 2836417"/>
                  <a:gd name="connsiteY32" fmla="*/ 1656692 h 1911554"/>
                  <a:gd name="connsiteX33" fmla="*/ 2385864 w 2836417"/>
                  <a:gd name="connsiteY33" fmla="*/ 1413765 h 1911554"/>
                  <a:gd name="connsiteX34" fmla="*/ 2420676 w 2836417"/>
                  <a:gd name="connsiteY34" fmla="*/ 1403249 h 1911554"/>
                  <a:gd name="connsiteX35" fmla="*/ 2658441 w 2836417"/>
                  <a:gd name="connsiteY35" fmla="*/ 1355324 h 1911554"/>
                  <a:gd name="connsiteX36" fmla="*/ 2755392 w 2836417"/>
                  <a:gd name="connsiteY36" fmla="*/ 1166030 h 1911554"/>
                  <a:gd name="connsiteX37" fmla="*/ 2759396 w 2836417"/>
                  <a:gd name="connsiteY37" fmla="*/ 937826 h 1911554"/>
                  <a:gd name="connsiteX38" fmla="*/ 2685595 w 2836417"/>
                  <a:gd name="connsiteY38" fmla="*/ 382864 h 1911554"/>
                  <a:gd name="connsiteX39" fmla="*/ 2457054 w 2836417"/>
                  <a:gd name="connsiteY39" fmla="*/ 44388 h 1911554"/>
                  <a:gd name="connsiteX40" fmla="*/ 2023820 w 2836417"/>
                  <a:gd name="connsiteY40" fmla="*/ 42886 h 1911554"/>
                  <a:gd name="connsiteX41" fmla="*/ 1018625 w 2836417"/>
                  <a:gd name="connsiteY41" fmla="*/ 111242 h 1911554"/>
                  <a:gd name="connsiteX42" fmla="*/ 633779 w 2836417"/>
                  <a:gd name="connsiteY42" fmla="*/ 138585 h 1911554"/>
                  <a:gd name="connsiteX43" fmla="*/ 212555 w 2836417"/>
                  <a:gd name="connsiteY43" fmla="*/ 231128 h 1911554"/>
                  <a:gd name="connsiteX44" fmla="*/ 79574 w 2836417"/>
                  <a:gd name="connsiteY44" fmla="*/ 521229 h 1911554"/>
                  <a:gd name="connsiteX45" fmla="*/ 87406 w 2836417"/>
                  <a:gd name="connsiteY45" fmla="*/ 913788 h 1911554"/>
                  <a:gd name="connsiteX46" fmla="*/ 419974 w 2836417"/>
                  <a:gd name="connsiteY46" fmla="*/ 1498033 h 1911554"/>
                  <a:gd name="connsiteX47" fmla="*/ 476275 w 2836417"/>
                  <a:gd name="connsiteY47" fmla="*/ 1505870 h 1911554"/>
                  <a:gd name="connsiteX48" fmla="*/ 468945 w 2836417"/>
                  <a:gd name="connsiteY48" fmla="*/ 1505858 h 1911554"/>
                  <a:gd name="connsiteX49" fmla="*/ 444394 w 2836417"/>
                  <a:gd name="connsiteY49" fmla="*/ 1529372 h 1911554"/>
                  <a:gd name="connsiteX50" fmla="*/ 461979 w 2836417"/>
                  <a:gd name="connsiteY50" fmla="*/ 1532975 h 1911554"/>
                  <a:gd name="connsiteX51" fmla="*/ 458501 w 2836417"/>
                  <a:gd name="connsiteY51" fmla="*/ 1533351 h 1911554"/>
                  <a:gd name="connsiteX52" fmla="*/ 16564 w 2836417"/>
                  <a:gd name="connsiteY52" fmla="*/ 955854 h 1911554"/>
                  <a:gd name="connsiteX53" fmla="*/ 8383 w 2836417"/>
                  <a:gd name="connsiteY53" fmla="*/ 455877 h 1911554"/>
                  <a:gd name="connsiteX54" fmla="*/ 186620 w 2836417"/>
                  <a:gd name="connsiteY54" fmla="*/ 193720 h 1911554"/>
                  <a:gd name="connsiteX55" fmla="*/ 626991 w 2836417"/>
                  <a:gd name="connsiteY55" fmla="*/ 110190 h 1911554"/>
                  <a:gd name="connsiteX56" fmla="*/ 1109310 w 2836417"/>
                  <a:gd name="connsiteY56" fmla="*/ 76688 h 1911554"/>
                  <a:gd name="connsiteX57" fmla="*/ 2171074 w 2836417"/>
                  <a:gd name="connsiteY57" fmla="*/ 5628 h 1911554"/>
                  <a:gd name="connsiteX58" fmla="*/ 2302443 w 2836417"/>
                  <a:gd name="connsiteY58" fmla="*/ 86 h 1911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2836417" h="1911554">
                    <a:moveTo>
                      <a:pt x="2302443" y="86"/>
                    </a:moveTo>
                    <a:cubicBezTo>
                      <a:pt x="2441171" y="-1443"/>
                      <a:pt x="2592212" y="16445"/>
                      <a:pt x="2667666" y="120106"/>
                    </a:cubicBezTo>
                    <a:cubicBezTo>
                      <a:pt x="2755915" y="241645"/>
                      <a:pt x="2770884" y="422075"/>
                      <a:pt x="2793163" y="559989"/>
                    </a:cubicBezTo>
                    <a:cubicBezTo>
                      <a:pt x="2822579" y="743123"/>
                      <a:pt x="2844511" y="931516"/>
                      <a:pt x="2833545" y="1116603"/>
                    </a:cubicBezTo>
                    <a:cubicBezTo>
                      <a:pt x="2827975" y="1208396"/>
                      <a:pt x="2815791" y="1312207"/>
                      <a:pt x="2722321" y="1370197"/>
                    </a:cubicBezTo>
                    <a:cubicBezTo>
                      <a:pt x="2658224" y="1409972"/>
                      <a:pt x="2577972" y="1422873"/>
                      <a:pt x="2499114" y="1428359"/>
                    </a:cubicBezTo>
                    <a:lnTo>
                      <a:pt x="2452013" y="1430621"/>
                    </a:lnTo>
                    <a:lnTo>
                      <a:pt x="2456184" y="1421727"/>
                    </a:lnTo>
                    <a:lnTo>
                      <a:pt x="2421372" y="1432093"/>
                    </a:lnTo>
                    <a:lnTo>
                      <a:pt x="2452013" y="1430621"/>
                    </a:lnTo>
                    <a:lnTo>
                      <a:pt x="2342236" y="1664718"/>
                    </a:lnTo>
                    <a:cubicBezTo>
                      <a:pt x="2301105" y="1744564"/>
                      <a:pt x="2256850" y="1823211"/>
                      <a:pt x="2209541" y="1900521"/>
                    </a:cubicBezTo>
                    <a:cubicBezTo>
                      <a:pt x="2200664" y="1914943"/>
                      <a:pt x="2139395" y="1916746"/>
                      <a:pt x="2137655" y="1896765"/>
                    </a:cubicBezTo>
                    <a:lnTo>
                      <a:pt x="2100237" y="1465675"/>
                    </a:lnTo>
                    <a:lnTo>
                      <a:pt x="2144965" y="1461239"/>
                    </a:lnTo>
                    <a:lnTo>
                      <a:pt x="2098665" y="1447567"/>
                    </a:lnTo>
                    <a:lnTo>
                      <a:pt x="2100237" y="1465675"/>
                    </a:lnTo>
                    <a:lnTo>
                      <a:pt x="1919117" y="1483635"/>
                    </a:lnTo>
                    <a:cubicBezTo>
                      <a:pt x="1692084" y="1500459"/>
                      <a:pt x="1462260" y="1502854"/>
                      <a:pt x="1236548" y="1511417"/>
                    </a:cubicBezTo>
                    <a:cubicBezTo>
                      <a:pt x="982247" y="1520881"/>
                      <a:pt x="723594" y="1540261"/>
                      <a:pt x="468945" y="1534402"/>
                    </a:cubicBezTo>
                    <a:lnTo>
                      <a:pt x="461979" y="1532975"/>
                    </a:lnTo>
                    <a:lnTo>
                      <a:pt x="482358" y="1530771"/>
                    </a:lnTo>
                    <a:cubicBezTo>
                      <a:pt x="504127" y="1524299"/>
                      <a:pt x="515419" y="1508637"/>
                      <a:pt x="478344" y="1506158"/>
                    </a:cubicBezTo>
                    <a:lnTo>
                      <a:pt x="476275" y="1505870"/>
                    </a:lnTo>
                    <a:lnTo>
                      <a:pt x="655822" y="1506165"/>
                    </a:lnTo>
                    <a:cubicBezTo>
                      <a:pt x="843162" y="1502919"/>
                      <a:pt x="1031505" y="1490609"/>
                      <a:pt x="1217401" y="1483623"/>
                    </a:cubicBezTo>
                    <a:cubicBezTo>
                      <a:pt x="1518350" y="1472506"/>
                      <a:pt x="1827306" y="1472206"/>
                      <a:pt x="2125645" y="1433896"/>
                    </a:cubicBezTo>
                    <a:cubicBezTo>
                      <a:pt x="2137132" y="1432544"/>
                      <a:pt x="2170726" y="1432544"/>
                      <a:pt x="2171944" y="1447567"/>
                    </a:cubicBezTo>
                    <a:lnTo>
                      <a:pt x="2201028" y="1782638"/>
                    </a:lnTo>
                    <a:lnTo>
                      <a:pt x="2139221" y="1892408"/>
                    </a:lnTo>
                    <a:lnTo>
                      <a:pt x="2210934" y="1896765"/>
                    </a:lnTo>
                    <a:lnTo>
                      <a:pt x="2201028" y="1782638"/>
                    </a:lnTo>
                    <a:lnTo>
                      <a:pt x="2271942" y="1656692"/>
                    </a:lnTo>
                    <a:cubicBezTo>
                      <a:pt x="2313072" y="1576873"/>
                      <a:pt x="2351070" y="1495853"/>
                      <a:pt x="2385864" y="1413765"/>
                    </a:cubicBezTo>
                    <a:cubicBezTo>
                      <a:pt x="2389345" y="1404300"/>
                      <a:pt x="2412147" y="1403249"/>
                      <a:pt x="2420676" y="1403249"/>
                    </a:cubicBezTo>
                    <a:cubicBezTo>
                      <a:pt x="2499699" y="1400394"/>
                      <a:pt x="2591776" y="1397089"/>
                      <a:pt x="2658441" y="1355324"/>
                    </a:cubicBezTo>
                    <a:cubicBezTo>
                      <a:pt x="2729632" y="1310705"/>
                      <a:pt x="2747038" y="1237541"/>
                      <a:pt x="2755392" y="1166030"/>
                    </a:cubicBezTo>
                    <a:cubicBezTo>
                      <a:pt x="2762912" y="1090132"/>
                      <a:pt x="2764252" y="1013874"/>
                      <a:pt x="2759396" y="937826"/>
                    </a:cubicBezTo>
                    <a:cubicBezTo>
                      <a:pt x="2751093" y="751493"/>
                      <a:pt x="2726429" y="565973"/>
                      <a:pt x="2685595" y="382864"/>
                    </a:cubicBezTo>
                    <a:cubicBezTo>
                      <a:pt x="2654090" y="243447"/>
                      <a:pt x="2631984" y="96970"/>
                      <a:pt x="2457054" y="44388"/>
                    </a:cubicBezTo>
                    <a:cubicBezTo>
                      <a:pt x="2327206" y="5328"/>
                      <a:pt x="2160631" y="34022"/>
                      <a:pt x="2023820" y="42886"/>
                    </a:cubicBezTo>
                    <a:cubicBezTo>
                      <a:pt x="1688807" y="65020"/>
                      <a:pt x="1353742" y="87806"/>
                      <a:pt x="1018625" y="111242"/>
                    </a:cubicBezTo>
                    <a:cubicBezTo>
                      <a:pt x="889938" y="119756"/>
                      <a:pt x="761656" y="128869"/>
                      <a:pt x="633779" y="138585"/>
                    </a:cubicBezTo>
                    <a:cubicBezTo>
                      <a:pt x="492791" y="149101"/>
                      <a:pt x="327086" y="151505"/>
                      <a:pt x="212555" y="231128"/>
                    </a:cubicBezTo>
                    <a:cubicBezTo>
                      <a:pt x="104812" y="305794"/>
                      <a:pt x="83229" y="408554"/>
                      <a:pt x="79574" y="521229"/>
                    </a:cubicBezTo>
                    <a:cubicBezTo>
                      <a:pt x="74816" y="652732"/>
                      <a:pt x="77427" y="783586"/>
                      <a:pt x="87406" y="913788"/>
                    </a:cubicBezTo>
                    <a:cubicBezTo>
                      <a:pt x="102419" y="1119843"/>
                      <a:pt x="144051" y="1439453"/>
                      <a:pt x="419974" y="1498033"/>
                    </a:cubicBezTo>
                    <a:lnTo>
                      <a:pt x="476275" y="1505870"/>
                    </a:lnTo>
                    <a:lnTo>
                      <a:pt x="468945" y="1505858"/>
                    </a:lnTo>
                    <a:cubicBezTo>
                      <a:pt x="436309" y="1505182"/>
                      <a:pt x="428052" y="1520985"/>
                      <a:pt x="444394" y="1529372"/>
                    </a:cubicBezTo>
                    <a:lnTo>
                      <a:pt x="461979" y="1532975"/>
                    </a:lnTo>
                    <a:lnTo>
                      <a:pt x="458501" y="1533351"/>
                    </a:lnTo>
                    <a:cubicBezTo>
                      <a:pt x="119259" y="1509163"/>
                      <a:pt x="38147" y="1197429"/>
                      <a:pt x="16564" y="955854"/>
                    </a:cubicBezTo>
                    <a:cubicBezTo>
                      <a:pt x="1943" y="791198"/>
                      <a:pt x="-7804" y="621134"/>
                      <a:pt x="8383" y="455877"/>
                    </a:cubicBezTo>
                    <a:cubicBezTo>
                      <a:pt x="18827" y="347860"/>
                      <a:pt x="76789" y="250809"/>
                      <a:pt x="186620" y="193720"/>
                    </a:cubicBezTo>
                    <a:cubicBezTo>
                      <a:pt x="316295" y="126115"/>
                      <a:pt x="479737" y="121007"/>
                      <a:pt x="626991" y="110190"/>
                    </a:cubicBezTo>
                    <a:cubicBezTo>
                      <a:pt x="787939" y="98672"/>
                      <a:pt x="948711" y="87505"/>
                      <a:pt x="1109310" y="76688"/>
                    </a:cubicBezTo>
                    <a:cubicBezTo>
                      <a:pt x="1463522" y="52050"/>
                      <a:pt x="1817211" y="26360"/>
                      <a:pt x="2171074" y="5628"/>
                    </a:cubicBezTo>
                    <a:cubicBezTo>
                      <a:pt x="2211325" y="3262"/>
                      <a:pt x="2256200" y="595"/>
                      <a:pt x="2302443" y="86"/>
                    </a:cubicBezTo>
                    <a:close/>
                  </a:path>
                </a:pathLst>
              </a:custGeom>
              <a:solidFill>
                <a:srgbClr val="FFC000"/>
              </a:solidFill>
              <a:ln w="17355" cap="flat">
                <a:solidFill>
                  <a:srgbClr val="EB87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ADA05206-3012-EF71-4F20-9781A40A6BC1}"/>
                  </a:ext>
                </a:extLst>
              </p:cNvPr>
              <p:cNvSpPr/>
              <p:nvPr/>
            </p:nvSpPr>
            <p:spPr>
              <a:xfrm>
                <a:off x="13996764" y="852225"/>
                <a:ext cx="2684982" cy="1758234"/>
              </a:xfrm>
              <a:custGeom>
                <a:avLst/>
                <a:gdLst>
                  <a:gd name="connsiteX0" fmla="*/ 2165779 w 2684982"/>
                  <a:gd name="connsiteY0" fmla="*/ 1262 h 1758234"/>
                  <a:gd name="connsiteX1" fmla="*/ 2379785 w 2684982"/>
                  <a:gd name="connsiteY1" fmla="*/ 19984 h 1758234"/>
                  <a:gd name="connsiteX2" fmla="*/ 2608326 w 2684982"/>
                  <a:gd name="connsiteY2" fmla="*/ 358460 h 1758234"/>
                  <a:gd name="connsiteX3" fmla="*/ 2682127 w 2684982"/>
                  <a:gd name="connsiteY3" fmla="*/ 913422 h 1758234"/>
                  <a:gd name="connsiteX4" fmla="*/ 2678123 w 2684982"/>
                  <a:gd name="connsiteY4" fmla="*/ 1141626 h 1758234"/>
                  <a:gd name="connsiteX5" fmla="*/ 2581172 w 2684982"/>
                  <a:gd name="connsiteY5" fmla="*/ 1330920 h 1758234"/>
                  <a:gd name="connsiteX6" fmla="*/ 2343407 w 2684982"/>
                  <a:gd name="connsiteY6" fmla="*/ 1378845 h 1758234"/>
                  <a:gd name="connsiteX7" fmla="*/ 2308595 w 2684982"/>
                  <a:gd name="connsiteY7" fmla="*/ 1389361 h 1758234"/>
                  <a:gd name="connsiteX8" fmla="*/ 2194673 w 2684982"/>
                  <a:gd name="connsiteY8" fmla="*/ 1632288 h 1758234"/>
                  <a:gd name="connsiteX9" fmla="*/ 2123759 w 2684982"/>
                  <a:gd name="connsiteY9" fmla="*/ 1758234 h 1758234"/>
                  <a:gd name="connsiteX10" fmla="*/ 2094675 w 2684982"/>
                  <a:gd name="connsiteY10" fmla="*/ 1423163 h 1758234"/>
                  <a:gd name="connsiteX11" fmla="*/ 2048376 w 2684982"/>
                  <a:gd name="connsiteY11" fmla="*/ 1409492 h 1758234"/>
                  <a:gd name="connsiteX12" fmla="*/ 1140132 w 2684982"/>
                  <a:gd name="connsiteY12" fmla="*/ 1459219 h 1758234"/>
                  <a:gd name="connsiteX13" fmla="*/ 578553 w 2684982"/>
                  <a:gd name="connsiteY13" fmla="*/ 1481761 h 1758234"/>
                  <a:gd name="connsiteX14" fmla="*/ 399006 w 2684982"/>
                  <a:gd name="connsiteY14" fmla="*/ 1481466 h 1758234"/>
                  <a:gd name="connsiteX15" fmla="*/ 342705 w 2684982"/>
                  <a:gd name="connsiteY15" fmla="*/ 1473629 h 1758234"/>
                  <a:gd name="connsiteX16" fmla="*/ 10137 w 2684982"/>
                  <a:gd name="connsiteY16" fmla="*/ 889384 h 1758234"/>
                  <a:gd name="connsiteX17" fmla="*/ 2305 w 2684982"/>
                  <a:gd name="connsiteY17" fmla="*/ 496825 h 1758234"/>
                  <a:gd name="connsiteX18" fmla="*/ 135286 w 2684982"/>
                  <a:gd name="connsiteY18" fmla="*/ 206724 h 1758234"/>
                  <a:gd name="connsiteX19" fmla="*/ 556510 w 2684982"/>
                  <a:gd name="connsiteY19" fmla="*/ 114181 h 1758234"/>
                  <a:gd name="connsiteX20" fmla="*/ 941356 w 2684982"/>
                  <a:gd name="connsiteY20" fmla="*/ 86838 h 1758234"/>
                  <a:gd name="connsiteX21" fmla="*/ 1946551 w 2684982"/>
                  <a:gd name="connsiteY21" fmla="*/ 18482 h 1758234"/>
                  <a:gd name="connsiteX22" fmla="*/ 2165779 w 2684982"/>
                  <a:gd name="connsiteY22" fmla="*/ 1262 h 1758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684982" h="1758234">
                    <a:moveTo>
                      <a:pt x="2165779" y="1262"/>
                    </a:moveTo>
                    <a:cubicBezTo>
                      <a:pt x="2240755" y="-2137"/>
                      <a:pt x="2314861" y="454"/>
                      <a:pt x="2379785" y="19984"/>
                    </a:cubicBezTo>
                    <a:cubicBezTo>
                      <a:pt x="2554715" y="72566"/>
                      <a:pt x="2576821" y="219043"/>
                      <a:pt x="2608326" y="358460"/>
                    </a:cubicBezTo>
                    <a:cubicBezTo>
                      <a:pt x="2649160" y="541569"/>
                      <a:pt x="2673824" y="727089"/>
                      <a:pt x="2682127" y="913422"/>
                    </a:cubicBezTo>
                    <a:cubicBezTo>
                      <a:pt x="2686983" y="989470"/>
                      <a:pt x="2685643" y="1065728"/>
                      <a:pt x="2678123" y="1141626"/>
                    </a:cubicBezTo>
                    <a:cubicBezTo>
                      <a:pt x="2669769" y="1213137"/>
                      <a:pt x="2652363" y="1286301"/>
                      <a:pt x="2581172" y="1330920"/>
                    </a:cubicBezTo>
                    <a:cubicBezTo>
                      <a:pt x="2514507" y="1372685"/>
                      <a:pt x="2422430" y="1375990"/>
                      <a:pt x="2343407" y="1378845"/>
                    </a:cubicBezTo>
                    <a:cubicBezTo>
                      <a:pt x="2334878" y="1378845"/>
                      <a:pt x="2312076" y="1379896"/>
                      <a:pt x="2308595" y="1389361"/>
                    </a:cubicBezTo>
                    <a:cubicBezTo>
                      <a:pt x="2273801" y="1471449"/>
                      <a:pt x="2235803" y="1552469"/>
                      <a:pt x="2194673" y="1632288"/>
                    </a:cubicBezTo>
                    <a:lnTo>
                      <a:pt x="2123759" y="1758234"/>
                    </a:lnTo>
                    <a:lnTo>
                      <a:pt x="2094675" y="1423163"/>
                    </a:lnTo>
                    <a:cubicBezTo>
                      <a:pt x="2093457" y="1408140"/>
                      <a:pt x="2059863" y="1408140"/>
                      <a:pt x="2048376" y="1409492"/>
                    </a:cubicBezTo>
                    <a:cubicBezTo>
                      <a:pt x="1750037" y="1447802"/>
                      <a:pt x="1441081" y="1448102"/>
                      <a:pt x="1140132" y="1459219"/>
                    </a:cubicBezTo>
                    <a:cubicBezTo>
                      <a:pt x="954236" y="1466205"/>
                      <a:pt x="765893" y="1478515"/>
                      <a:pt x="578553" y="1481761"/>
                    </a:cubicBezTo>
                    <a:lnTo>
                      <a:pt x="399006" y="1481466"/>
                    </a:lnTo>
                    <a:lnTo>
                      <a:pt x="342705" y="1473629"/>
                    </a:lnTo>
                    <a:cubicBezTo>
                      <a:pt x="66782" y="1415049"/>
                      <a:pt x="25150" y="1095439"/>
                      <a:pt x="10137" y="889384"/>
                    </a:cubicBezTo>
                    <a:cubicBezTo>
                      <a:pt x="158" y="759182"/>
                      <a:pt x="-2453" y="628328"/>
                      <a:pt x="2305" y="496825"/>
                    </a:cubicBezTo>
                    <a:cubicBezTo>
                      <a:pt x="5960" y="384150"/>
                      <a:pt x="27543" y="281390"/>
                      <a:pt x="135286" y="206724"/>
                    </a:cubicBezTo>
                    <a:cubicBezTo>
                      <a:pt x="249817" y="127101"/>
                      <a:pt x="415522" y="124697"/>
                      <a:pt x="556510" y="114181"/>
                    </a:cubicBezTo>
                    <a:cubicBezTo>
                      <a:pt x="684387" y="104465"/>
                      <a:pt x="812669" y="95352"/>
                      <a:pt x="941356" y="86838"/>
                    </a:cubicBezTo>
                    <a:cubicBezTo>
                      <a:pt x="1276473" y="63402"/>
                      <a:pt x="1611538" y="40616"/>
                      <a:pt x="1946551" y="18482"/>
                    </a:cubicBezTo>
                    <a:cubicBezTo>
                      <a:pt x="2014957" y="14050"/>
                      <a:pt x="2090803" y="4661"/>
                      <a:pt x="2165779" y="1262"/>
                    </a:cubicBezTo>
                    <a:close/>
                  </a:path>
                </a:pathLst>
              </a:custGeom>
              <a:solidFill>
                <a:schemeClr val="bg1"/>
              </a:solidFill>
              <a:ln w="17355" cap="flat">
                <a:solidFill>
                  <a:srgbClr val="EB87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800" dirty="0">
                  <a:solidFill>
                    <a:srgbClr val="0000FF"/>
                  </a:solidFill>
                  <a:latin typeface="Arrus-Black" panose="02020500000000000000" pitchFamily="18" charset="0"/>
                  <a:ea typeface="Arrus-Black" panose="02020500000000000000" pitchFamily="18" charset="0"/>
                  <a:cs typeface="Arrus-Black" panose="02020500000000000000" pitchFamily="18" charset="0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ECA3F1C7-CA2C-A501-F971-300EB6D59500}"/>
                  </a:ext>
                </a:extLst>
              </p:cNvPr>
              <p:cNvSpPr/>
              <p:nvPr/>
            </p:nvSpPr>
            <p:spPr>
              <a:xfrm>
                <a:off x="16350866" y="2261210"/>
                <a:ext cx="34812" cy="10366"/>
              </a:xfrm>
              <a:custGeom>
                <a:avLst/>
                <a:gdLst>
                  <a:gd name="connsiteX0" fmla="*/ 34812 w 34812"/>
                  <a:gd name="connsiteY0" fmla="*/ 0 h 10366"/>
                  <a:gd name="connsiteX1" fmla="*/ 30641 w 34812"/>
                  <a:gd name="connsiteY1" fmla="*/ 8894 h 10366"/>
                  <a:gd name="connsiteX2" fmla="*/ 0 w 34812"/>
                  <a:gd name="connsiteY2" fmla="*/ 10366 h 10366"/>
                  <a:gd name="connsiteX3" fmla="*/ 34812 w 34812"/>
                  <a:gd name="connsiteY3" fmla="*/ 0 h 10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812" h="10366">
                    <a:moveTo>
                      <a:pt x="34812" y="0"/>
                    </a:moveTo>
                    <a:lnTo>
                      <a:pt x="30641" y="8894"/>
                    </a:lnTo>
                    <a:lnTo>
                      <a:pt x="0" y="10366"/>
                    </a:lnTo>
                    <a:lnTo>
                      <a:pt x="348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7355" cap="flat">
                <a:solidFill>
                  <a:srgbClr val="EB87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0B9DE09-8400-8DA8-49AE-A324C0FB6891}"/>
                  </a:ext>
                </a:extLst>
              </p:cNvPr>
              <p:cNvSpPr/>
              <p:nvPr/>
            </p:nvSpPr>
            <p:spPr>
              <a:xfrm>
                <a:off x="16028159" y="2287050"/>
                <a:ext cx="46300" cy="18108"/>
              </a:xfrm>
              <a:custGeom>
                <a:avLst/>
                <a:gdLst>
                  <a:gd name="connsiteX0" fmla="*/ 0 w 46300"/>
                  <a:gd name="connsiteY0" fmla="*/ 0 h 18108"/>
                  <a:gd name="connsiteX1" fmla="*/ 46300 w 46300"/>
                  <a:gd name="connsiteY1" fmla="*/ 13672 h 18108"/>
                  <a:gd name="connsiteX2" fmla="*/ 1572 w 46300"/>
                  <a:gd name="connsiteY2" fmla="*/ 18108 h 18108"/>
                  <a:gd name="connsiteX3" fmla="*/ 0 w 46300"/>
                  <a:gd name="connsiteY3" fmla="*/ 0 h 18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300" h="18108">
                    <a:moveTo>
                      <a:pt x="0" y="0"/>
                    </a:moveTo>
                    <a:lnTo>
                      <a:pt x="46300" y="13672"/>
                    </a:lnTo>
                    <a:lnTo>
                      <a:pt x="1572" y="18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7355" cap="flat">
                <a:solidFill>
                  <a:srgbClr val="EB87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953D0E8-9B59-C1FF-865F-32318C05989B}"/>
                  </a:ext>
                </a:extLst>
              </p:cNvPr>
              <p:cNvSpPr/>
              <p:nvPr/>
            </p:nvSpPr>
            <p:spPr>
              <a:xfrm>
                <a:off x="14365738" y="2345319"/>
                <a:ext cx="66257" cy="27139"/>
              </a:xfrm>
              <a:custGeom>
                <a:avLst/>
                <a:gdLst>
                  <a:gd name="connsiteX0" fmla="*/ 32702 w 66257"/>
                  <a:gd name="connsiteY0" fmla="*/ 22 h 27139"/>
                  <a:gd name="connsiteX1" fmla="*/ 40032 w 66257"/>
                  <a:gd name="connsiteY1" fmla="*/ 34 h 27139"/>
                  <a:gd name="connsiteX2" fmla="*/ 42101 w 66257"/>
                  <a:gd name="connsiteY2" fmla="*/ 322 h 27139"/>
                  <a:gd name="connsiteX3" fmla="*/ 46115 w 66257"/>
                  <a:gd name="connsiteY3" fmla="*/ 24935 h 27139"/>
                  <a:gd name="connsiteX4" fmla="*/ 25736 w 66257"/>
                  <a:gd name="connsiteY4" fmla="*/ 27139 h 27139"/>
                  <a:gd name="connsiteX5" fmla="*/ 8151 w 66257"/>
                  <a:gd name="connsiteY5" fmla="*/ 23536 h 27139"/>
                  <a:gd name="connsiteX6" fmla="*/ 32702 w 66257"/>
                  <a:gd name="connsiteY6" fmla="*/ 22 h 27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257" h="27139">
                    <a:moveTo>
                      <a:pt x="32702" y="22"/>
                    </a:moveTo>
                    <a:lnTo>
                      <a:pt x="40032" y="34"/>
                    </a:lnTo>
                    <a:lnTo>
                      <a:pt x="42101" y="322"/>
                    </a:lnTo>
                    <a:cubicBezTo>
                      <a:pt x="79176" y="2801"/>
                      <a:pt x="67884" y="18463"/>
                      <a:pt x="46115" y="24935"/>
                    </a:cubicBezTo>
                    <a:lnTo>
                      <a:pt x="25736" y="27139"/>
                    </a:lnTo>
                    <a:lnTo>
                      <a:pt x="8151" y="23536"/>
                    </a:lnTo>
                    <a:cubicBezTo>
                      <a:pt x="-8191" y="15149"/>
                      <a:pt x="66" y="-654"/>
                      <a:pt x="32702" y="2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7355" cap="flat">
                <a:solidFill>
                  <a:srgbClr val="EB87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E9789032-BD1D-DDAC-DA48-4FCA79539F85}"/>
                  </a:ext>
                </a:extLst>
              </p:cNvPr>
              <p:cNvSpPr/>
              <p:nvPr/>
            </p:nvSpPr>
            <p:spPr>
              <a:xfrm>
                <a:off x="16068716" y="2622121"/>
                <a:ext cx="71713" cy="114127"/>
              </a:xfrm>
              <a:custGeom>
                <a:avLst/>
                <a:gdLst>
                  <a:gd name="connsiteX0" fmla="*/ 61807 w 71713"/>
                  <a:gd name="connsiteY0" fmla="*/ 0 h 114127"/>
                  <a:gd name="connsiteX1" fmla="*/ 71713 w 71713"/>
                  <a:gd name="connsiteY1" fmla="*/ 114127 h 114127"/>
                  <a:gd name="connsiteX2" fmla="*/ 0 w 71713"/>
                  <a:gd name="connsiteY2" fmla="*/ 109770 h 114127"/>
                  <a:gd name="connsiteX3" fmla="*/ 61807 w 71713"/>
                  <a:gd name="connsiteY3" fmla="*/ 0 h 11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713" h="114127">
                    <a:moveTo>
                      <a:pt x="61807" y="0"/>
                    </a:moveTo>
                    <a:lnTo>
                      <a:pt x="71713" y="114127"/>
                    </a:lnTo>
                    <a:lnTo>
                      <a:pt x="0" y="109770"/>
                    </a:lnTo>
                    <a:lnTo>
                      <a:pt x="6180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7355" cap="flat">
                <a:solidFill>
                  <a:srgbClr val="EB87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E2EF48B4-5154-FB26-D48A-B69332BC5D23}"/>
                </a:ext>
              </a:extLst>
            </p:cNvPr>
            <p:cNvSpPr txBox="1"/>
            <p:nvPr/>
          </p:nvSpPr>
          <p:spPr>
            <a:xfrm rot="21403688">
              <a:off x="1088725" y="763105"/>
              <a:ext cx="21296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>
                  <a:solidFill>
                    <a:srgbClr val="0000FF"/>
                  </a:solidFill>
                  <a:latin typeface="Arrus-Black" panose="02020500000000000000" pitchFamily="18" charset="0"/>
                  <a:ea typeface="Arrus-Black" panose="02020500000000000000" pitchFamily="18" charset="0"/>
                  <a:cs typeface="Arrus-Black" panose="02020500000000000000" pitchFamily="18" charset="0"/>
                </a:rPr>
                <a:t>Toán</a:t>
              </a:r>
              <a:endParaRPr lang="en-US" sz="5400" dirty="0">
                <a:solidFill>
                  <a:srgbClr val="0000FF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753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82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4A88940-1A9E-402D-DC8E-A187C554FA91}"/>
              </a:ext>
            </a:extLst>
          </p:cNvPr>
          <p:cNvGrpSpPr/>
          <p:nvPr/>
        </p:nvGrpSpPr>
        <p:grpSpPr>
          <a:xfrm>
            <a:off x="7423111" y="4892759"/>
            <a:ext cx="2058730" cy="850028"/>
            <a:chOff x="7423110" y="5107561"/>
            <a:chExt cx="2194775" cy="635225"/>
          </a:xfrm>
        </p:grpSpPr>
        <p:sp>
          <p:nvSpPr>
            <p:cNvPr id="127" name="Google Shape;1615;p39">
              <a:extLst>
                <a:ext uri="{FF2B5EF4-FFF2-40B4-BE49-F238E27FC236}">
                  <a16:creationId xmlns:a16="http://schemas.microsoft.com/office/drawing/2014/main" id="{08DDE4AD-C3B3-B369-FC74-8C93FBB8FB00}"/>
                </a:ext>
              </a:extLst>
            </p:cNvPr>
            <p:cNvSpPr/>
            <p:nvPr/>
          </p:nvSpPr>
          <p:spPr>
            <a:xfrm>
              <a:off x="7423110" y="5107561"/>
              <a:ext cx="2194775" cy="635225"/>
            </a:xfrm>
            <a:prstGeom prst="roundRect">
              <a:avLst>
                <a:gd name="adj" fmla="val 50000"/>
              </a:avLst>
            </a:prstGeom>
            <a:solidFill>
              <a:srgbClr val="4D3B6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8" name="Google Shape;1616;p39">
              <a:extLst>
                <a:ext uri="{FF2B5EF4-FFF2-40B4-BE49-F238E27FC236}">
                  <a16:creationId xmlns:a16="http://schemas.microsoft.com/office/drawing/2014/main" id="{E0A5CDD2-25C4-6ECF-6596-76E3E08CD7E2}"/>
                </a:ext>
              </a:extLst>
            </p:cNvPr>
            <p:cNvSpPr txBox="1">
              <a:spLocks/>
            </p:cNvSpPr>
            <p:nvPr/>
          </p:nvSpPr>
          <p:spPr>
            <a:xfrm>
              <a:off x="7576714" y="5227463"/>
              <a:ext cx="1887566" cy="395419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>
                  <a:solidFill>
                    <a:schemeClr val="bg1"/>
                  </a:solidFill>
                </a:rPr>
                <a:t>S/26</a:t>
              </a:r>
            </a:p>
          </p:txBody>
        </p:sp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59409F04-A77C-6C8F-189E-614FDB3C6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29" y="1384738"/>
            <a:ext cx="6660026" cy="33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16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5F1A226-B583-165F-1ADE-54A4E90378E7}"/>
              </a:ext>
            </a:extLst>
          </p:cNvPr>
          <p:cNvSpPr/>
          <p:nvPr/>
        </p:nvSpPr>
        <p:spPr>
          <a:xfrm flipH="1">
            <a:off x="965215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2BE287E-FF1D-CCBD-D1F5-76E024D14BB0}"/>
              </a:ext>
            </a:extLst>
          </p:cNvPr>
          <p:cNvGrpSpPr/>
          <p:nvPr/>
        </p:nvGrpSpPr>
        <p:grpSpPr>
          <a:xfrm flipH="1">
            <a:off x="11652535" y="660990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A1283CC-2295-9B11-B56E-A92AA0731E2D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86370B8-9569-6803-28EF-98172F8D29CA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9274C4A-E147-BE1B-6E6E-37A1A16F38E2}"/>
              </a:ext>
            </a:extLst>
          </p:cNvPr>
          <p:cNvGrpSpPr/>
          <p:nvPr/>
        </p:nvGrpSpPr>
        <p:grpSpPr>
          <a:xfrm flipH="1">
            <a:off x="9082228" y="384361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025571B-21CF-F083-7F96-CB34A53C2BB0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21A215B-73A0-7652-11DC-D29A36495F1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873B841-A669-594E-4B52-788737325A29}"/>
              </a:ext>
            </a:extLst>
          </p:cNvPr>
          <p:cNvGrpSpPr/>
          <p:nvPr/>
        </p:nvGrpSpPr>
        <p:grpSpPr>
          <a:xfrm flipH="1">
            <a:off x="9956647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8ADC4D1-C0B7-6F8E-6376-4160428CB0C4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7432527-E84D-C433-5212-61EC1B33D636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714D899-0925-064B-16F0-681E09E7A200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DD0FCB7-EFDD-92F7-23FD-616437769F4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EA8C6DE-E899-ABE9-9143-1D47FB743FCD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BB729E3-889E-4CFC-C296-022D10EB1A3F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A9EA05C-14FA-F880-D466-D7C996E84A26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8C150E-B062-8E83-5792-A672B2B8844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1C70A66-F909-02A7-99F9-BA883A07561C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70DB74A-5CDB-20A8-55A2-C056D74A572F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C62EC8F-C890-CBBF-8CF1-5430FBF21DDF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CA082CF-02F5-849F-780A-3B57F1C56635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74AB0C4-A6C8-6B2B-5522-187B2C24F753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2FA5BFE-0EC3-BC70-FCCD-4B7556798E1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94AAB97-1EE8-A8FE-088F-C5372CACF449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E8DAF0E-6708-79C3-FECA-13DCA459E43C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E46F19E-3AFB-813D-09FA-2E4DF575F212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EDC6930-8864-1189-6E88-5E4EC930D1A9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527515-375C-19ED-02DB-5AEE53C65E38}"/>
              </a:ext>
            </a:extLst>
          </p:cNvPr>
          <p:cNvGrpSpPr/>
          <p:nvPr/>
        </p:nvGrpSpPr>
        <p:grpSpPr>
          <a:xfrm flipH="1">
            <a:off x="10424310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73246DC-38CD-5972-F4F4-167870586A1B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1263977-67DD-17F1-26A9-1DC35D15590E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36B9351-DF7E-D9A5-B6A0-B3707571B72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EC7B49-CCAD-37B8-A085-6595356461F0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97D0A40-FC3A-533C-507F-04FF24C67542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21B2D22-E8CF-B0F1-DC21-5426F5ABC9F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56EE851-3E69-B8B0-FE94-28E375DB1836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DCAF499-D1C9-CCA8-5AEA-D7DDD165E56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60BDF-F36E-6B12-3D70-4F8D767020BB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C27F417-010E-A300-650F-4F485C0FC42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A5AE16A-178D-AA07-308D-F3652E91EA82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99B96EF-E2A7-C20F-54E2-BA62F213CCB9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oogle Shape;4386;p6">
            <a:extLst>
              <a:ext uri="{FF2B5EF4-FFF2-40B4-BE49-F238E27FC236}">
                <a16:creationId xmlns:a16="http://schemas.microsoft.com/office/drawing/2014/main" id="{22240DEC-D3D4-8010-792E-CC813325DA90}"/>
              </a:ext>
            </a:extLst>
          </p:cNvPr>
          <p:cNvGrpSpPr/>
          <p:nvPr/>
        </p:nvGrpSpPr>
        <p:grpSpPr>
          <a:xfrm>
            <a:off x="775258" y="566708"/>
            <a:ext cx="8975349" cy="614715"/>
            <a:chOff x="1167577" y="1464304"/>
            <a:chExt cx="8975349" cy="614715"/>
          </a:xfrm>
        </p:grpSpPr>
        <p:sp>
          <p:nvSpPr>
            <p:cNvPr id="42" name="Google Shape;4387;p6">
              <a:extLst>
                <a:ext uri="{FF2B5EF4-FFF2-40B4-BE49-F238E27FC236}">
                  <a16:creationId xmlns:a16="http://schemas.microsoft.com/office/drawing/2014/main" id="{CDADAE6D-9595-0E4F-BF42-1C1F744830D0}"/>
                </a:ext>
              </a:extLst>
            </p:cNvPr>
            <p:cNvSpPr txBox="1"/>
            <p:nvPr/>
          </p:nvSpPr>
          <p:spPr>
            <a:xfrm>
              <a:off x="1738165" y="1494284"/>
              <a:ext cx="840476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a)Tính (theo mẫu).</a:t>
              </a:r>
              <a:endParaRPr sz="2000"/>
            </a:p>
          </p:txBody>
        </p:sp>
        <p:sp>
          <p:nvSpPr>
            <p:cNvPr id="43" name="Google Shape;4388;p6">
              <a:extLst>
                <a:ext uri="{FF2B5EF4-FFF2-40B4-BE49-F238E27FC236}">
                  <a16:creationId xmlns:a16="http://schemas.microsoft.com/office/drawing/2014/main" id="{C12D77CA-1AA8-F0B4-56C9-B7F9709ED823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</a:rPr>
                <a:t>1</a:t>
              </a:r>
              <a:endParaRPr sz="200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6B2B074-00F6-6203-00C1-475BC937E696}"/>
              </a:ext>
            </a:extLst>
          </p:cNvPr>
          <p:cNvGrpSpPr/>
          <p:nvPr/>
        </p:nvGrpSpPr>
        <p:grpSpPr>
          <a:xfrm>
            <a:off x="365638" y="1614129"/>
            <a:ext cx="4453685" cy="2329132"/>
            <a:chOff x="638354" y="1777042"/>
            <a:chExt cx="4141561" cy="23291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FC58D7C-89BA-DDC1-E907-4FB225C0DE2D}"/>
                </a:ext>
              </a:extLst>
            </p:cNvPr>
            <p:cNvSpPr/>
            <p:nvPr/>
          </p:nvSpPr>
          <p:spPr>
            <a:xfrm>
              <a:off x="638354" y="1777042"/>
              <a:ext cx="4141561" cy="2329132"/>
            </a:xfrm>
            <a:prstGeom prst="rect">
              <a:avLst/>
            </a:prstGeom>
            <a:solidFill>
              <a:srgbClr val="A7E8FF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2061CAA-8B69-CF2D-E813-C149F1E740D4}"/>
                </a:ext>
              </a:extLst>
            </p:cNvPr>
            <p:cNvSpPr txBox="1"/>
            <p:nvPr/>
          </p:nvSpPr>
          <p:spPr>
            <a:xfrm>
              <a:off x="775258" y="2026599"/>
              <a:ext cx="32952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Mẫu:   0 x 2 = ?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C334664-4C05-CF21-C347-2EBA6DC0527E}"/>
              </a:ext>
            </a:extLst>
          </p:cNvPr>
          <p:cNvSpPr txBox="1"/>
          <p:nvPr/>
        </p:nvSpPr>
        <p:spPr>
          <a:xfrm>
            <a:off x="1485954" y="2535728"/>
            <a:ext cx="3295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0 x 2 = 0 + 0 = 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AC06800-7A9E-D43D-1869-AFE7316FB5B4}"/>
              </a:ext>
            </a:extLst>
          </p:cNvPr>
          <p:cNvSpPr txBox="1"/>
          <p:nvPr/>
        </p:nvSpPr>
        <p:spPr>
          <a:xfrm>
            <a:off x="1485954" y="3239494"/>
            <a:ext cx="3295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0 x 2 = 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60443C2-49E7-DB21-4796-E16E5B3C4D75}"/>
              </a:ext>
            </a:extLst>
          </p:cNvPr>
          <p:cNvSpPr txBox="1"/>
          <p:nvPr/>
        </p:nvSpPr>
        <p:spPr>
          <a:xfrm>
            <a:off x="5092678" y="1658383"/>
            <a:ext cx="2767954" cy="2969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 x 3 =        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 x 4 =       </a:t>
            </a:r>
          </a:p>
          <a:p>
            <a:pPr>
              <a:lnSpc>
                <a:spcPct val="150000"/>
              </a:lnSpc>
            </a:pPr>
            <a:endParaRPr lang="en-VN" sz="1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 x 6 =        	</a:t>
            </a:r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Rounded Rectangle 17">
            <a:extLst>
              <a:ext uri="{FF2B5EF4-FFF2-40B4-BE49-F238E27FC236}">
                <a16:creationId xmlns:a16="http://schemas.microsoft.com/office/drawing/2014/main" id="{56B8A849-6CF8-7028-C491-1AF7FA7D92EB}"/>
              </a:ext>
            </a:extLst>
          </p:cNvPr>
          <p:cNvSpPr/>
          <p:nvPr/>
        </p:nvSpPr>
        <p:spPr>
          <a:xfrm>
            <a:off x="6511903" y="1719201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53" name="Rounded Rectangle 18">
            <a:extLst>
              <a:ext uri="{FF2B5EF4-FFF2-40B4-BE49-F238E27FC236}">
                <a16:creationId xmlns:a16="http://schemas.microsoft.com/office/drawing/2014/main" id="{3F903DB3-7D5E-3108-2EA2-0B7ED8728290}"/>
              </a:ext>
            </a:extLst>
          </p:cNvPr>
          <p:cNvSpPr/>
          <p:nvPr/>
        </p:nvSpPr>
        <p:spPr>
          <a:xfrm>
            <a:off x="6476655" y="3275952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54" name="Rounded Rectangle 19">
            <a:extLst>
              <a:ext uri="{FF2B5EF4-FFF2-40B4-BE49-F238E27FC236}">
                <a16:creationId xmlns:a16="http://schemas.microsoft.com/office/drawing/2014/main" id="{9FA95E3C-560B-F27B-3F7E-03CCAD0CC31B}"/>
              </a:ext>
            </a:extLst>
          </p:cNvPr>
          <p:cNvSpPr/>
          <p:nvPr/>
        </p:nvSpPr>
        <p:spPr>
          <a:xfrm>
            <a:off x="6476655" y="2471807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A99D83D-A305-5C8F-964E-55FBE2A1E962}"/>
              </a:ext>
            </a:extLst>
          </p:cNvPr>
          <p:cNvSpPr/>
          <p:nvPr/>
        </p:nvSpPr>
        <p:spPr>
          <a:xfrm>
            <a:off x="511718" y="5238253"/>
            <a:ext cx="9101597" cy="1053039"/>
          </a:xfrm>
          <a:prstGeom prst="roundRect">
            <a:avLst>
              <a:gd name="adj" fmla="val 31039"/>
            </a:avLst>
          </a:prstGeom>
          <a:solidFill>
            <a:srgbClr val="FACEED"/>
          </a:solidFill>
          <a:ln>
            <a:solidFill>
              <a:srgbClr val="EF6D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xét: </a:t>
            </a:r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0 </a:t>
            </a:r>
            <a:r>
              <a:rPr lang="en-US" sz="36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với số nào cũng bằng 0.</a:t>
            </a:r>
            <a:endParaRPr lang="en-US" sz="3200" b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D4F3A7-689C-C6A3-783E-5919E80EC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864" y="1540545"/>
            <a:ext cx="4899612" cy="4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0C9C8B7D-AB0F-683E-1558-A14354EBDC46}"/>
              </a:ext>
            </a:extLst>
          </p:cNvPr>
          <p:cNvSpPr/>
          <p:nvPr/>
        </p:nvSpPr>
        <p:spPr>
          <a:xfrm>
            <a:off x="7729272" y="1796625"/>
            <a:ext cx="3845758" cy="1138301"/>
          </a:xfrm>
          <a:prstGeom prst="wedgeRoundRectCallout">
            <a:avLst>
              <a:gd name="adj1" fmla="val -1761"/>
              <a:gd name="adj2" fmla="val 6786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 còn có: Số nào nhân với 0 cũng bằng 0.</a:t>
            </a:r>
          </a:p>
        </p:txBody>
      </p:sp>
    </p:spTree>
    <p:extLst>
      <p:ext uri="{BB962C8B-B14F-4D97-AF65-F5344CB8AC3E}">
        <p14:creationId xmlns:p14="http://schemas.microsoft.com/office/powerpoint/2010/main" val="262194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51" grpId="0"/>
      <p:bldP spid="52" grpId="0" animBg="1"/>
      <p:bldP spid="53" grpId="0" animBg="1"/>
      <p:bldP spid="54" grpId="0" animBg="1"/>
      <p:bldP spid="5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5F1A226-B583-165F-1ADE-54A4E90378E7}"/>
              </a:ext>
            </a:extLst>
          </p:cNvPr>
          <p:cNvSpPr/>
          <p:nvPr/>
        </p:nvSpPr>
        <p:spPr>
          <a:xfrm flipH="1">
            <a:off x="965215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2BE287E-FF1D-CCBD-D1F5-76E024D14BB0}"/>
              </a:ext>
            </a:extLst>
          </p:cNvPr>
          <p:cNvGrpSpPr/>
          <p:nvPr/>
        </p:nvGrpSpPr>
        <p:grpSpPr>
          <a:xfrm flipH="1">
            <a:off x="11652535" y="660990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A1283CC-2295-9B11-B56E-A92AA0731E2D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86370B8-9569-6803-28EF-98172F8D29CA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9274C4A-E147-BE1B-6E6E-37A1A16F38E2}"/>
              </a:ext>
            </a:extLst>
          </p:cNvPr>
          <p:cNvGrpSpPr/>
          <p:nvPr/>
        </p:nvGrpSpPr>
        <p:grpSpPr>
          <a:xfrm flipH="1">
            <a:off x="9082228" y="384361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025571B-21CF-F083-7F96-CB34A53C2BB0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21A215B-73A0-7652-11DC-D29A36495F1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873B841-A669-594E-4B52-788737325A29}"/>
              </a:ext>
            </a:extLst>
          </p:cNvPr>
          <p:cNvGrpSpPr/>
          <p:nvPr/>
        </p:nvGrpSpPr>
        <p:grpSpPr>
          <a:xfrm flipH="1">
            <a:off x="9956647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8ADC4D1-C0B7-6F8E-6376-4160428CB0C4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7432527-E84D-C433-5212-61EC1B33D636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714D899-0925-064B-16F0-681E09E7A200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DD0FCB7-EFDD-92F7-23FD-616437769F4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EA8C6DE-E899-ABE9-9143-1D47FB743FCD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BB729E3-889E-4CFC-C296-022D10EB1A3F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A9EA05C-14FA-F880-D466-D7C996E84A26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8C150E-B062-8E83-5792-A672B2B8844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1C70A66-F909-02A7-99F9-BA883A07561C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70DB74A-5CDB-20A8-55A2-C056D74A572F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C62EC8F-C890-CBBF-8CF1-5430FBF21DDF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CA082CF-02F5-849F-780A-3B57F1C56635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74AB0C4-A6C8-6B2B-5522-187B2C24F753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2FA5BFE-0EC3-BC70-FCCD-4B7556798E1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94AAB97-1EE8-A8FE-088F-C5372CACF449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E8DAF0E-6708-79C3-FECA-13DCA459E43C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E46F19E-3AFB-813D-09FA-2E4DF575F212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EDC6930-8864-1189-6E88-5E4EC930D1A9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527515-375C-19ED-02DB-5AEE53C65E38}"/>
              </a:ext>
            </a:extLst>
          </p:cNvPr>
          <p:cNvGrpSpPr/>
          <p:nvPr/>
        </p:nvGrpSpPr>
        <p:grpSpPr>
          <a:xfrm flipH="1">
            <a:off x="10424310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73246DC-38CD-5972-F4F4-167870586A1B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1263977-67DD-17F1-26A9-1DC35D15590E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36B9351-DF7E-D9A5-B6A0-B3707571B72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EC7B49-CCAD-37B8-A085-6595356461F0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97D0A40-FC3A-533C-507F-04FF24C67542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21B2D22-E8CF-B0F1-DC21-5426F5ABC9F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56EE851-3E69-B8B0-FE94-28E375DB1836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DCAF499-D1C9-CCA8-5AEA-D7DDD165E56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60BDF-F36E-6B12-3D70-4F8D767020BB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C27F417-010E-A300-650F-4F485C0FC42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A5AE16A-178D-AA07-308D-F3652E91EA82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99B96EF-E2A7-C20F-54E2-BA62F213CCB9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oogle Shape;4386;p6">
            <a:extLst>
              <a:ext uri="{FF2B5EF4-FFF2-40B4-BE49-F238E27FC236}">
                <a16:creationId xmlns:a16="http://schemas.microsoft.com/office/drawing/2014/main" id="{22240DEC-D3D4-8010-792E-CC813325DA90}"/>
              </a:ext>
            </a:extLst>
          </p:cNvPr>
          <p:cNvGrpSpPr/>
          <p:nvPr/>
        </p:nvGrpSpPr>
        <p:grpSpPr>
          <a:xfrm>
            <a:off x="668160" y="801324"/>
            <a:ext cx="8975349" cy="614715"/>
            <a:chOff x="1167577" y="1464304"/>
            <a:chExt cx="8975349" cy="614715"/>
          </a:xfrm>
        </p:grpSpPr>
        <p:sp>
          <p:nvSpPr>
            <p:cNvPr id="42" name="Google Shape;4387;p6">
              <a:extLst>
                <a:ext uri="{FF2B5EF4-FFF2-40B4-BE49-F238E27FC236}">
                  <a16:creationId xmlns:a16="http://schemas.microsoft.com/office/drawing/2014/main" id="{CDADAE6D-9595-0E4F-BF42-1C1F744830D0}"/>
                </a:ext>
              </a:extLst>
            </p:cNvPr>
            <p:cNvSpPr txBox="1"/>
            <p:nvPr/>
          </p:nvSpPr>
          <p:spPr>
            <a:xfrm>
              <a:off x="1738165" y="1494284"/>
              <a:ext cx="840476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b)Tính nhẩm</a:t>
              </a:r>
              <a:endParaRPr sz="2000"/>
            </a:p>
          </p:txBody>
        </p:sp>
        <p:sp>
          <p:nvSpPr>
            <p:cNvPr id="43" name="Google Shape;4388;p6">
              <a:extLst>
                <a:ext uri="{FF2B5EF4-FFF2-40B4-BE49-F238E27FC236}">
                  <a16:creationId xmlns:a16="http://schemas.microsoft.com/office/drawing/2014/main" id="{C12D77CA-1AA8-F0B4-56C9-B7F9709ED823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</a:rPr>
                <a:t>1</a:t>
              </a:r>
              <a:endParaRPr sz="2000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E60443C2-49E7-DB21-4796-E16E5B3C4D75}"/>
              </a:ext>
            </a:extLst>
          </p:cNvPr>
          <p:cNvSpPr txBox="1"/>
          <p:nvPr/>
        </p:nvSpPr>
        <p:spPr>
          <a:xfrm>
            <a:off x="838092" y="1889512"/>
            <a:ext cx="2767954" cy="223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 x 6 =        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 : 6 =       </a:t>
            </a:r>
          </a:p>
          <a:p>
            <a:pPr>
              <a:lnSpc>
                <a:spcPct val="150000"/>
              </a:lnSpc>
            </a:pPr>
            <a:endParaRPr lang="en-VN" sz="1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Rounded Rectangle 17">
            <a:extLst>
              <a:ext uri="{FF2B5EF4-FFF2-40B4-BE49-F238E27FC236}">
                <a16:creationId xmlns:a16="http://schemas.microsoft.com/office/drawing/2014/main" id="{56B8A849-6CF8-7028-C491-1AF7FA7D92EB}"/>
              </a:ext>
            </a:extLst>
          </p:cNvPr>
          <p:cNvSpPr/>
          <p:nvPr/>
        </p:nvSpPr>
        <p:spPr>
          <a:xfrm>
            <a:off x="2257317" y="1950330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54" name="Rounded Rectangle 19">
            <a:extLst>
              <a:ext uri="{FF2B5EF4-FFF2-40B4-BE49-F238E27FC236}">
                <a16:creationId xmlns:a16="http://schemas.microsoft.com/office/drawing/2014/main" id="{9FA95E3C-560B-F27B-3F7E-03CCAD0CC31B}"/>
              </a:ext>
            </a:extLst>
          </p:cNvPr>
          <p:cNvSpPr/>
          <p:nvPr/>
        </p:nvSpPr>
        <p:spPr>
          <a:xfrm>
            <a:off x="2222069" y="2702936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A99D83D-A305-5C8F-964E-55FBE2A1E962}"/>
              </a:ext>
            </a:extLst>
          </p:cNvPr>
          <p:cNvSpPr/>
          <p:nvPr/>
        </p:nvSpPr>
        <p:spPr>
          <a:xfrm>
            <a:off x="609774" y="4781751"/>
            <a:ext cx="11302480" cy="1081381"/>
          </a:xfrm>
          <a:prstGeom prst="roundRect">
            <a:avLst>
              <a:gd name="adj" fmla="val 31039"/>
            </a:avLst>
          </a:prstGeom>
          <a:solidFill>
            <a:srgbClr val="FACEED"/>
          </a:solidFill>
          <a:ln>
            <a:solidFill>
              <a:srgbClr val="EF6D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xét: </a:t>
            </a:r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0 </a:t>
            </a:r>
            <a:r>
              <a:rPr lang="en-US" sz="36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với số nào khác 0 cũng bằng 0.</a:t>
            </a:r>
            <a:endParaRPr lang="en-US" sz="3200" b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3F9A863-079D-271F-1679-B465EA384FC4}"/>
              </a:ext>
            </a:extLst>
          </p:cNvPr>
          <p:cNvSpPr txBox="1"/>
          <p:nvPr/>
        </p:nvSpPr>
        <p:spPr>
          <a:xfrm>
            <a:off x="3493060" y="1889512"/>
            <a:ext cx="2767954" cy="223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 x 7 =        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 : 67=       </a:t>
            </a:r>
          </a:p>
          <a:p>
            <a:pPr>
              <a:lnSpc>
                <a:spcPct val="150000"/>
              </a:lnSpc>
            </a:pPr>
            <a:endParaRPr lang="en-VN" sz="1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Rounded Rectangle 17">
            <a:extLst>
              <a:ext uri="{FF2B5EF4-FFF2-40B4-BE49-F238E27FC236}">
                <a16:creationId xmlns:a16="http://schemas.microsoft.com/office/drawing/2014/main" id="{98AAC99F-216C-A954-91DF-6E964F944085}"/>
              </a:ext>
            </a:extLst>
          </p:cNvPr>
          <p:cNvSpPr/>
          <p:nvPr/>
        </p:nvSpPr>
        <p:spPr>
          <a:xfrm>
            <a:off x="4912285" y="1950330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59" name="Rounded Rectangle 19">
            <a:extLst>
              <a:ext uri="{FF2B5EF4-FFF2-40B4-BE49-F238E27FC236}">
                <a16:creationId xmlns:a16="http://schemas.microsoft.com/office/drawing/2014/main" id="{928BC64A-6341-6E4C-F51F-6ABD044C2AF3}"/>
              </a:ext>
            </a:extLst>
          </p:cNvPr>
          <p:cNvSpPr/>
          <p:nvPr/>
        </p:nvSpPr>
        <p:spPr>
          <a:xfrm>
            <a:off x="4877037" y="2702936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66164BB-E652-BF11-0E13-8F28E896BA35}"/>
              </a:ext>
            </a:extLst>
          </p:cNvPr>
          <p:cNvSpPr txBox="1"/>
          <p:nvPr/>
        </p:nvSpPr>
        <p:spPr>
          <a:xfrm>
            <a:off x="6004934" y="1884264"/>
            <a:ext cx="2767954" cy="223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 x 8 =        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 : 68=       </a:t>
            </a:r>
          </a:p>
          <a:p>
            <a:pPr>
              <a:lnSpc>
                <a:spcPct val="150000"/>
              </a:lnSpc>
            </a:pPr>
            <a:endParaRPr lang="en-VN" sz="1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" name="Rounded Rectangle 17">
            <a:extLst>
              <a:ext uri="{FF2B5EF4-FFF2-40B4-BE49-F238E27FC236}">
                <a16:creationId xmlns:a16="http://schemas.microsoft.com/office/drawing/2014/main" id="{30617C55-7F8C-BF9B-66A7-A08638E3E8C5}"/>
              </a:ext>
            </a:extLst>
          </p:cNvPr>
          <p:cNvSpPr/>
          <p:nvPr/>
        </p:nvSpPr>
        <p:spPr>
          <a:xfrm>
            <a:off x="7424159" y="1945082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62" name="Rounded Rectangle 19">
            <a:extLst>
              <a:ext uri="{FF2B5EF4-FFF2-40B4-BE49-F238E27FC236}">
                <a16:creationId xmlns:a16="http://schemas.microsoft.com/office/drawing/2014/main" id="{8E819C4D-8F89-C8F6-1F5B-95AEC647349C}"/>
              </a:ext>
            </a:extLst>
          </p:cNvPr>
          <p:cNvSpPr/>
          <p:nvPr/>
        </p:nvSpPr>
        <p:spPr>
          <a:xfrm>
            <a:off x="7388911" y="2697688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808205E-835F-5EA9-52DB-E0B63BD91747}"/>
              </a:ext>
            </a:extLst>
          </p:cNvPr>
          <p:cNvSpPr txBox="1"/>
          <p:nvPr/>
        </p:nvSpPr>
        <p:spPr>
          <a:xfrm>
            <a:off x="8693004" y="1882158"/>
            <a:ext cx="2767954" cy="223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 x 9 =        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 : 69=       </a:t>
            </a:r>
          </a:p>
          <a:p>
            <a:pPr>
              <a:lnSpc>
                <a:spcPct val="150000"/>
              </a:lnSpc>
            </a:pPr>
            <a:endParaRPr lang="en-VN" sz="1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4" name="Rounded Rectangle 17">
            <a:extLst>
              <a:ext uri="{FF2B5EF4-FFF2-40B4-BE49-F238E27FC236}">
                <a16:creationId xmlns:a16="http://schemas.microsoft.com/office/drawing/2014/main" id="{0F5BBE7A-C743-E147-5893-5C2CCA471A21}"/>
              </a:ext>
            </a:extLst>
          </p:cNvPr>
          <p:cNvSpPr/>
          <p:nvPr/>
        </p:nvSpPr>
        <p:spPr>
          <a:xfrm>
            <a:off x="10112229" y="1942976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65" name="Rounded Rectangle 19">
            <a:extLst>
              <a:ext uri="{FF2B5EF4-FFF2-40B4-BE49-F238E27FC236}">
                <a16:creationId xmlns:a16="http://schemas.microsoft.com/office/drawing/2014/main" id="{1D05C23B-DD7D-3FA6-F112-DF6BF1EE2225}"/>
              </a:ext>
            </a:extLst>
          </p:cNvPr>
          <p:cNvSpPr/>
          <p:nvPr/>
        </p:nvSpPr>
        <p:spPr>
          <a:xfrm>
            <a:off x="10076981" y="2695582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0</a:t>
            </a:r>
            <a:endParaRPr lang="en-VN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4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animBg="1"/>
      <p:bldP spid="54" grpId="0" animBg="1"/>
      <p:bldP spid="56" grpId="0" animBg="1"/>
      <p:bldP spid="57" grpId="0"/>
      <p:bldP spid="58" grpId="0" animBg="1"/>
      <p:bldP spid="59" grpId="0" animBg="1"/>
      <p:bldP spid="60" grpId="0"/>
      <p:bldP spid="61" grpId="0" animBg="1"/>
      <p:bldP spid="62" grpId="0" animBg="1"/>
      <p:bldP spid="63" grpId="0"/>
      <p:bldP spid="64" grpId="0" animBg="1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386;p6">
            <a:extLst>
              <a:ext uri="{FF2B5EF4-FFF2-40B4-BE49-F238E27FC236}">
                <a16:creationId xmlns:a16="http://schemas.microsoft.com/office/drawing/2014/main" id="{27984DD7-930A-E131-4BB3-35A33C696CAF}"/>
              </a:ext>
            </a:extLst>
          </p:cNvPr>
          <p:cNvGrpSpPr/>
          <p:nvPr/>
        </p:nvGrpSpPr>
        <p:grpSpPr>
          <a:xfrm>
            <a:off x="579632" y="827401"/>
            <a:ext cx="8975349" cy="614715"/>
            <a:chOff x="1167577" y="1464304"/>
            <a:chExt cx="8975349" cy="614715"/>
          </a:xfrm>
        </p:grpSpPr>
        <p:sp>
          <p:nvSpPr>
            <p:cNvPr id="3" name="Google Shape;4387;p6">
              <a:extLst>
                <a:ext uri="{FF2B5EF4-FFF2-40B4-BE49-F238E27FC236}">
                  <a16:creationId xmlns:a16="http://schemas.microsoft.com/office/drawing/2014/main" id="{59606FD6-667F-83D7-FF17-249DEC76492F}"/>
                </a:ext>
              </a:extLst>
            </p:cNvPr>
            <p:cNvSpPr txBox="1"/>
            <p:nvPr/>
          </p:nvSpPr>
          <p:spPr>
            <a:xfrm>
              <a:off x="1738165" y="1494284"/>
              <a:ext cx="840476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Hai phép tính nào dưới đây có cùng kết quả?</a:t>
              </a:r>
              <a:endParaRPr sz="2000"/>
            </a:p>
          </p:txBody>
        </p:sp>
        <p:sp>
          <p:nvSpPr>
            <p:cNvPr id="4" name="Google Shape;4388;p6">
              <a:extLst>
                <a:ext uri="{FF2B5EF4-FFF2-40B4-BE49-F238E27FC236}">
                  <a16:creationId xmlns:a16="http://schemas.microsoft.com/office/drawing/2014/main" id="{8368B262-085F-A64F-F8EA-DDCD9994193E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</a:rPr>
                <a:t>2</a:t>
              </a:r>
              <a:endParaRPr sz="2000"/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129AA16-C47F-1ADA-6B65-C94193B50868}"/>
              </a:ext>
            </a:extLst>
          </p:cNvPr>
          <p:cNvSpPr/>
          <p:nvPr/>
        </p:nvSpPr>
        <p:spPr>
          <a:xfrm flipH="1">
            <a:off x="965215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A8D57B-2737-BC17-B2ED-2D6DC2238147}"/>
              </a:ext>
            </a:extLst>
          </p:cNvPr>
          <p:cNvGrpSpPr/>
          <p:nvPr/>
        </p:nvGrpSpPr>
        <p:grpSpPr>
          <a:xfrm flipH="1">
            <a:off x="11652535" y="660990"/>
            <a:ext cx="161663" cy="293066"/>
            <a:chOff x="302574" y="1965169"/>
            <a:chExt cx="161663" cy="29306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C1B1C6F-F5D9-0F6E-FDC4-78DD1906E88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CD3036D-A1C8-E732-519E-FA2E003C0F70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7D4B2F-37A8-858D-A395-5F75CBECEAD0}"/>
              </a:ext>
            </a:extLst>
          </p:cNvPr>
          <p:cNvGrpSpPr/>
          <p:nvPr/>
        </p:nvGrpSpPr>
        <p:grpSpPr>
          <a:xfrm flipH="1">
            <a:off x="9082228" y="384361"/>
            <a:ext cx="258490" cy="315953"/>
            <a:chOff x="2485806" y="193480"/>
            <a:chExt cx="258490" cy="31595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59FEBD7-03D6-3D01-8580-7B12A66677B1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E44B26B-31A6-BFAB-2452-F0ECF0B44DC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242D4F-A5B1-779F-5919-B05F9F1849ED}"/>
              </a:ext>
            </a:extLst>
          </p:cNvPr>
          <p:cNvGrpSpPr/>
          <p:nvPr/>
        </p:nvGrpSpPr>
        <p:grpSpPr>
          <a:xfrm flipH="1">
            <a:off x="9956647" y="624348"/>
            <a:ext cx="1369514" cy="885063"/>
            <a:chOff x="304495" y="624348"/>
            <a:chExt cx="1369514" cy="88506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17984F7-EDC3-D17E-B045-520768EBADA4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7433A-323E-5214-6CA4-EA5E165D577B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FD5C847-40B5-A15B-19C2-42BBF77DB741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30399F5-7696-E575-1063-4E6EF108115F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27D7BA0-1DDB-31D7-6318-D97A9D9C420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93CDD1-4E4F-C52F-C396-95E9C7619F8C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336AAFD-AD12-E149-C94D-2D562D3611B2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E2BD698-50D6-E33B-EF4D-66EE2328E26D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82DC2FF-602B-1A2A-1D7F-3FC90E80B647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37AB77A-F882-3C8D-CBD6-3CF938EF65A0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27C6EC4-F85A-CB5D-D2BB-282D9540DBD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856D4D-8AFD-94B9-B3A2-4365A4CDA878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1C16122-4623-9C3F-0C68-737CFC3E6DED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0F5CC66-E570-563A-F8BD-DFDD36D6A2C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4AD1209-731D-323C-7753-140F5DDA463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4B2FC6B-D9D4-16F5-261A-6E4DEF735D83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FD57DCF-37B1-A1E1-B32D-EB8CFAF4FA2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0ECD71-A0F5-27F3-451F-D3C18AF8AE29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EE179B5-B123-1EED-4BE9-EF1753DEDC8E}"/>
              </a:ext>
            </a:extLst>
          </p:cNvPr>
          <p:cNvGrpSpPr/>
          <p:nvPr/>
        </p:nvGrpSpPr>
        <p:grpSpPr>
          <a:xfrm flipH="1">
            <a:off x="10424310" y="169853"/>
            <a:ext cx="801825" cy="411081"/>
            <a:chOff x="772158" y="169853"/>
            <a:chExt cx="801825" cy="41108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B82EEF3-9D2C-6D3A-4B65-83B8F7BB2BE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6199812-5F98-C3B3-69CA-32CAD22F35EE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DB3AF54-DF7C-362C-E05C-F34E1DA9746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EBD9388-83F1-943B-5473-15D4E1812D98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C4C9497-4452-DBF8-A18C-0550E6CD03C6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0613058-9917-2F6D-0540-801F9E9913CD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1E575D2-31D5-8A88-2930-3F45784DA52E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49BB68C-2408-3C85-F778-B0E22144F14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DEC7F98-7D13-43F1-A179-4FC99BB58B92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7570475-AB9A-F139-F9A9-F149918290A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D94312D-B640-AE23-E608-3D990E18C50D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D9E3C19-534B-5445-119F-2405785E5D0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D96EB228-6C4A-06EF-6F0D-7D57FF1ECE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451" r="2845"/>
          <a:stretch/>
        </p:blipFill>
        <p:spPr>
          <a:xfrm>
            <a:off x="368949" y="1868830"/>
            <a:ext cx="11445249" cy="4942988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91A7753-5F98-0802-28AD-84D7A28FC1F2}"/>
              </a:ext>
            </a:extLst>
          </p:cNvPr>
          <p:cNvCxnSpPr>
            <a:cxnSpLocks/>
          </p:cNvCxnSpPr>
          <p:nvPr/>
        </p:nvCxnSpPr>
        <p:spPr>
          <a:xfrm>
            <a:off x="2020186" y="3657600"/>
            <a:ext cx="2083981" cy="15523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6DCDE62-4A24-EAEA-4804-C124033FB300}"/>
              </a:ext>
            </a:extLst>
          </p:cNvPr>
          <p:cNvCxnSpPr>
            <a:cxnSpLocks/>
          </p:cNvCxnSpPr>
          <p:nvPr/>
        </p:nvCxnSpPr>
        <p:spPr>
          <a:xfrm>
            <a:off x="5049582" y="3958856"/>
            <a:ext cx="2435739" cy="16126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805F379-A23D-BCD9-7E00-6BA6CA21E1DC}"/>
              </a:ext>
            </a:extLst>
          </p:cNvPr>
          <p:cNvCxnSpPr>
            <a:cxnSpLocks/>
          </p:cNvCxnSpPr>
          <p:nvPr/>
        </p:nvCxnSpPr>
        <p:spPr>
          <a:xfrm>
            <a:off x="7315200" y="3599437"/>
            <a:ext cx="3019421" cy="16105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FCA6ABC-8804-8410-04C0-71694F40C150}"/>
              </a:ext>
            </a:extLst>
          </p:cNvPr>
          <p:cNvCxnSpPr>
            <a:cxnSpLocks/>
          </p:cNvCxnSpPr>
          <p:nvPr/>
        </p:nvCxnSpPr>
        <p:spPr>
          <a:xfrm flipH="1">
            <a:off x="1573619" y="3599437"/>
            <a:ext cx="7892832" cy="19720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47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949390CA-B4ED-C366-5EE7-23825B859648}"/>
              </a:ext>
            </a:extLst>
          </p:cNvPr>
          <p:cNvGrpSpPr/>
          <p:nvPr/>
        </p:nvGrpSpPr>
        <p:grpSpPr>
          <a:xfrm>
            <a:off x="798214" y="3662714"/>
            <a:ext cx="10960628" cy="3034867"/>
            <a:chOff x="631064" y="3308784"/>
            <a:chExt cx="10960628" cy="3034867"/>
          </a:xfrm>
        </p:grpSpPr>
        <p:pic>
          <p:nvPicPr>
            <p:cNvPr id="34" name="Picture 33" descr="E:\DT\Phần mềm\LuyenChuTieuHoc-2.8 (1)\LuyenChuTieuHoc-2.8\LuyenChuTieuHoc\Ảnh dòng kẻ sẵn cho môn toán\Dòng kẻ đen - 11 dòng - 15 ô.png">
              <a:extLst>
                <a:ext uri="{FF2B5EF4-FFF2-40B4-BE49-F238E27FC236}">
                  <a16:creationId xmlns:a16="http://schemas.microsoft.com/office/drawing/2014/main" id="{ED675AD9-A55A-D2D8-6433-E5E8BB029A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61" b="62698"/>
            <a:stretch/>
          </p:blipFill>
          <p:spPr bwMode="auto">
            <a:xfrm>
              <a:off x="631064" y="3350707"/>
              <a:ext cx="10960628" cy="29929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DA32770-A174-8D1E-97ED-8C9FB6B751DE}"/>
                </a:ext>
              </a:extLst>
            </p:cNvPr>
            <p:cNvCxnSpPr>
              <a:cxnSpLocks/>
            </p:cNvCxnSpPr>
            <p:nvPr/>
          </p:nvCxnSpPr>
          <p:spPr>
            <a:xfrm>
              <a:off x="645662" y="3308784"/>
              <a:ext cx="0" cy="30348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E896B52-DD16-5ADB-BE78-D80FEA1EB7E7}"/>
              </a:ext>
            </a:extLst>
          </p:cNvPr>
          <p:cNvSpPr txBox="1"/>
          <p:nvPr/>
        </p:nvSpPr>
        <p:spPr>
          <a:xfrm>
            <a:off x="960289" y="491112"/>
            <a:ext cx="104080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 Một có 8 bạn, mỗi bạn góp 5 quyển vở để giúp đỡ các bạn bị vùng lũ lụt. Hỏi tổ Một góp được bao nhiêu quyển vở?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6BDC3B4-62ED-3702-1D73-CB8D1A394847}"/>
              </a:ext>
            </a:extLst>
          </p:cNvPr>
          <p:cNvSpPr/>
          <p:nvPr/>
        </p:nvSpPr>
        <p:spPr>
          <a:xfrm>
            <a:off x="411649" y="491112"/>
            <a:ext cx="548640" cy="54864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DE3E50AF-FF5A-8060-59AE-8F8A97678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695" y="4745009"/>
            <a:ext cx="8686799" cy="46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Tổ Một góp được số quyển vở là: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7" name="Text Box 2">
            <a:extLst>
              <a:ext uri="{FF2B5EF4-FFF2-40B4-BE49-F238E27FC236}">
                <a16:creationId xmlns:a16="http://schemas.microsoft.com/office/drawing/2014/main" id="{3483F294-A4C0-F73F-A515-A28D8CEF1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1170" y="5449799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5</a:t>
            </a:r>
            <a:r>
              <a:rPr lang="en-US" altLang="en-US" sz="3800" b="1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sz="3800" b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8 = 40 (quyển vở)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226A814C-811E-68E1-6022-DACA71227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2564" y="6189804"/>
            <a:ext cx="5043503" cy="54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u="sng">
                <a:solidFill>
                  <a:srgbClr val="7030A0"/>
                </a:solidFill>
                <a:latin typeface="HP001 4 hàng" pitchFamily="34" charset="0"/>
              </a:rPr>
              <a:t>Đáp số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: 12 quyển vở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F2504DE4-6111-E778-0DCE-131ED9C1A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271" y="4021765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u="sng">
                <a:solidFill>
                  <a:srgbClr val="7030A0"/>
                </a:solidFill>
                <a:latin typeface="HP001 4 hàng" pitchFamily="34" charset="0"/>
              </a:rPr>
              <a:t>Bài giải </a:t>
            </a:r>
            <a:endParaRPr lang="en-US" altLang="en-US" sz="3800" b="1" u="sng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6078E331-B768-D069-C6FF-F698F153F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098" y="4030404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u="sng">
                <a:solidFill>
                  <a:srgbClr val="7030A0"/>
                </a:solidFill>
                <a:latin typeface="HP001 4 hàng" pitchFamily="34" charset="0"/>
              </a:rPr>
              <a:t>Bài 3: </a:t>
            </a:r>
            <a:endParaRPr lang="en-US" altLang="en-US" sz="3800" b="1" u="sng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98B53F-EFDE-EE27-005F-8A4B75A05EA1}"/>
              </a:ext>
            </a:extLst>
          </p:cNvPr>
          <p:cNvSpPr txBox="1"/>
          <p:nvPr/>
        </p:nvSpPr>
        <p:spPr>
          <a:xfrm>
            <a:off x="2711168" y="1720618"/>
            <a:ext cx="3794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latin typeface="HP001 4 hàng" panose="020B0603050302020204" pitchFamily="34" charset="0"/>
              </a:rPr>
              <a:t>Tóm tắt</a:t>
            </a:r>
            <a:r>
              <a:rPr lang="en-US" sz="2800" b="1">
                <a:solidFill>
                  <a:srgbClr val="002060"/>
                </a:solidFill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F9E511-E395-928C-E4D2-914187E65350}"/>
              </a:ext>
            </a:extLst>
          </p:cNvPr>
          <p:cNvSpPr txBox="1"/>
          <p:nvPr/>
        </p:nvSpPr>
        <p:spPr>
          <a:xfrm>
            <a:off x="1503695" y="2272430"/>
            <a:ext cx="656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HP001 4 hàng" panose="020B0603050302020204" pitchFamily="34" charset="0"/>
              </a:rPr>
              <a:t>Một bạn góp		: 5 quyển vở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06BE9E-3288-3B98-81EB-DD944E2AE258}"/>
              </a:ext>
            </a:extLst>
          </p:cNvPr>
          <p:cNvSpPr txBox="1"/>
          <p:nvPr/>
        </p:nvSpPr>
        <p:spPr>
          <a:xfrm>
            <a:off x="1503695" y="2967629"/>
            <a:ext cx="656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HP001 4 hàng" panose="020B0603050302020204" pitchFamily="34" charset="0"/>
              </a:rPr>
              <a:t>Tổ 1 có 8 bạn góp được	: … quyển vở?</a:t>
            </a:r>
          </a:p>
        </p:txBody>
      </p:sp>
    </p:spTree>
    <p:extLst>
      <p:ext uri="{BB962C8B-B14F-4D97-AF65-F5344CB8AC3E}">
        <p14:creationId xmlns:p14="http://schemas.microsoft.com/office/powerpoint/2010/main" val="289609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2" grpId="0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949390CA-B4ED-C366-5EE7-23825B859648}"/>
              </a:ext>
            </a:extLst>
          </p:cNvPr>
          <p:cNvGrpSpPr/>
          <p:nvPr/>
        </p:nvGrpSpPr>
        <p:grpSpPr>
          <a:xfrm>
            <a:off x="798214" y="3662714"/>
            <a:ext cx="10960628" cy="3034867"/>
            <a:chOff x="631064" y="3308784"/>
            <a:chExt cx="10960628" cy="3034867"/>
          </a:xfrm>
        </p:grpSpPr>
        <p:pic>
          <p:nvPicPr>
            <p:cNvPr id="34" name="Picture 33" descr="E:\DT\Phần mềm\LuyenChuTieuHoc-2.8 (1)\LuyenChuTieuHoc-2.8\LuyenChuTieuHoc\Ảnh dòng kẻ sẵn cho môn toán\Dòng kẻ đen - 11 dòng - 15 ô.png">
              <a:extLst>
                <a:ext uri="{FF2B5EF4-FFF2-40B4-BE49-F238E27FC236}">
                  <a16:creationId xmlns:a16="http://schemas.microsoft.com/office/drawing/2014/main" id="{ED675AD9-A55A-D2D8-6433-E5E8BB029A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61" b="62698"/>
            <a:stretch/>
          </p:blipFill>
          <p:spPr bwMode="auto">
            <a:xfrm>
              <a:off x="631064" y="3350707"/>
              <a:ext cx="10960628" cy="29929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DA32770-A174-8D1E-97ED-8C9FB6B751DE}"/>
                </a:ext>
              </a:extLst>
            </p:cNvPr>
            <p:cNvCxnSpPr>
              <a:cxnSpLocks/>
            </p:cNvCxnSpPr>
            <p:nvPr/>
          </p:nvCxnSpPr>
          <p:spPr>
            <a:xfrm>
              <a:off x="645662" y="3308784"/>
              <a:ext cx="0" cy="30348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F437659E-0180-B18C-B9E0-FEA7C16D6D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7" b="93671" l="846" r="99577">
                        <a14:foregroundMark x1="12689" y1="5878" x2="17348" y2="5548"/>
                        <a14:foregroundMark x1="10214" y1="6053" x2="10493" y2="6033"/>
                        <a14:foregroundMark x1="62051" y1="8233" x2="73784" y2="14177"/>
                        <a14:foregroundMark x1="73784" y1="14177" x2="89006" y2="30633"/>
                        <a14:foregroundMark x1="89006" y1="30633" x2="90698" y2="64810"/>
                        <a14:foregroundMark x1="90698" y1="64810" x2="87104" y2="85063"/>
                        <a14:foregroundMark x1="87104" y1="85063" x2="75053" y2="93418"/>
                        <a14:foregroundMark x1="75053" y1="93418" x2="67865" y2="78228"/>
                        <a14:foregroundMark x1="67865" y1="78228" x2="73573" y2="68608"/>
                        <a14:foregroundMark x1="73573" y1="68608" x2="73362" y2="53671"/>
                        <a14:foregroundMark x1="73362" y1="53671" x2="67865" y2="42785"/>
                        <a14:foregroundMark x1="67865" y1="42785" x2="53911" y2="34177"/>
                        <a14:foregroundMark x1="53911" y1="34177" x2="5920" y2="32658"/>
                        <a14:foregroundMark x1="5920" y1="32658" x2="5486" y2="31280"/>
                        <a14:foregroundMark x1="6465" y1="14267" x2="75899" y2="30127"/>
                        <a14:foregroundMark x1="75899" y1="30127" x2="76956" y2="31392"/>
                        <a14:foregroundMark x1="17125" y1="10127" x2="43129" y2="9367"/>
                        <a14:foregroundMark x1="43129" y1="9367" x2="62156" y2="10127"/>
                        <a14:foregroundMark x1="36152" y1="13671" x2="55180" y2="17722"/>
                        <a14:foregroundMark x1="55180" y1="17722" x2="73362" y2="28354"/>
                        <a14:foregroundMark x1="17759" y1="30380" x2="69767" y2="30380"/>
                        <a14:foregroundMark x1="12260" y1="6394" x2="15856" y2="6329"/>
                        <a14:foregroundMark x1="10025" y1="6435" x2="10351" y2="6429"/>
                        <a14:foregroundMark x1="15856" y1="6329" x2="16932" y2="6329"/>
                        <a14:foregroundMark x1="12982" y1="5063" x2="17605" y2="5063"/>
                        <a14:foregroundMark x1="10704" y1="5063" x2="10842" y2="5063"/>
                        <a14:foregroundMark x1="5538" y1="30380" x2="20930" y2="36456"/>
                        <a14:foregroundMark x1="20930" y1="36456" x2="43340" y2="33924"/>
                        <a14:foregroundMark x1="76956" y1="26076" x2="90486" y2="84304"/>
                        <a14:foregroundMark x1="72093" y1="70380" x2="65539" y2="86329"/>
                        <a14:foregroundMark x1="65539" y1="86329" x2="79704" y2="93165"/>
                        <a14:foregroundMark x1="79704" y1="93165" x2="98309" y2="93924"/>
                        <a14:foregroundMark x1="98309" y1="93924" x2="90486" y2="80000"/>
                        <a14:foregroundMark x1="90486" y1="80000" x2="88795" y2="79241"/>
                        <a14:foregroundMark x1="80550" y1="93671" x2="95983" y2="88608"/>
                        <a14:foregroundMark x1="91332" y1="61772" x2="99577" y2="88608"/>
                        <a14:foregroundMark x1="5708" y1="10633" x2="68710" y2="13418"/>
                        <a14:foregroundMark x1="8668" y1="21266" x2="69979" y2="16962"/>
                        <a14:foregroundMark x1="60888" y1="20000" x2="76956" y2="20506"/>
                        <a14:foregroundMark x1="12896" y1="26835" x2="60888" y2="27595"/>
                        <a14:foregroundMark x1="26427" y1="32658" x2="63425" y2="30380"/>
                        <a14:foregroundMark x1="36786" y1="33924" x2="68076" y2="33924"/>
                        <a14:foregroundMark x1="35941" y1="33418" x2="63214" y2="30380"/>
                        <a14:foregroundMark x1="63214" y1="30380" x2="53277" y2="34684"/>
                        <a14:foregroundMark x1="14799" y1="5823" x2="45455" y2="5063"/>
                        <a14:foregroundMark x1="45455" y1="5063" x2="57717" y2="5063"/>
                        <a14:foregroundMark x1="57717" y1="5063" x2="67653" y2="10127"/>
                        <a14:foregroundMark x1="67653" y1="10127" x2="69979" y2="14177"/>
                        <a14:foregroundMark x1="2326" y1="14937" x2="4017" y2="32405"/>
                        <a14:foregroundMark x1="4017" y1="32405" x2="4017" y2="32405"/>
                        <a14:foregroundMark x1="13531" y1="34684" x2="1691" y2="32658"/>
                        <a14:foregroundMark x1="3383" y1="30633" x2="2326" y2="18228"/>
                        <a14:foregroundMark x1="2326" y1="18228" x2="4228" y2="9873"/>
                        <a14:foregroundMark x1="2326" y1="12658" x2="4651" y2="33418"/>
                        <a14:foregroundMark x1="59831" y1="6329" x2="71459" y2="8354"/>
                        <a14:foregroundMark x1="72093" y1="9114" x2="73573" y2="15443"/>
                        <a14:foregroundMark x1="81184" y1="22025" x2="99366" y2="36203"/>
                        <a14:foregroundMark x1="76956" y1="19241" x2="97252" y2="31139"/>
                        <a14:foregroundMark x1="97252" y1="31139" x2="97886" y2="31139"/>
                        <a14:foregroundMark x1="78647" y1="18987" x2="95772" y2="26835"/>
                        <a14:backgroundMark x1="5762" y1="4818" x2="11205" y2="4051"/>
                        <a14:backgroundMark x1="423" y1="5570" x2="5694" y2="4827"/>
                        <a14:backgroundMark x1="11205" y1="4051" x2="14799" y2="0"/>
                        <a14:backgroundMark x1="72941" y1="2785" x2="86892" y2="2785"/>
                        <a14:backgroundMark x1="58928" y1="2785" x2="59345" y2="2785"/>
                        <a14:backgroundMark x1="1268" y1="10633" x2="1141" y2="12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4878" y="829932"/>
            <a:ext cx="4880279" cy="40754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896B52-DD16-5ADB-BE78-D80FEA1EB7E7}"/>
              </a:ext>
            </a:extLst>
          </p:cNvPr>
          <p:cNvSpPr txBox="1"/>
          <p:nvPr/>
        </p:nvSpPr>
        <p:spPr>
          <a:xfrm>
            <a:off x="960289" y="491112"/>
            <a:ext cx="104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độ dài đường gấp khúc ABCDE?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6BDC3B4-62ED-3702-1D73-CB8D1A394847}"/>
              </a:ext>
            </a:extLst>
          </p:cNvPr>
          <p:cNvSpPr/>
          <p:nvPr/>
        </p:nvSpPr>
        <p:spPr>
          <a:xfrm>
            <a:off x="411649" y="491112"/>
            <a:ext cx="548640" cy="54864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0BBA893-6CFE-2161-D140-8477C8A4D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969" y="1313270"/>
            <a:ext cx="5956174" cy="2124827"/>
          </a:xfrm>
          <a:prstGeom prst="rect">
            <a:avLst/>
          </a:prstGeom>
        </p:spPr>
      </p:pic>
      <p:sp>
        <p:nvSpPr>
          <p:cNvPr id="36" name="Text Box 2">
            <a:extLst>
              <a:ext uri="{FF2B5EF4-FFF2-40B4-BE49-F238E27FC236}">
                <a16:creationId xmlns:a16="http://schemas.microsoft.com/office/drawing/2014/main" id="{DE3E50AF-FF5A-8060-59AE-8F8A97678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695" y="4745009"/>
            <a:ext cx="8686799" cy="46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Độ dài đường gấp khúc </a:t>
            </a:r>
            <a:r>
              <a:rPr lang="en-US" altLang="en-US" sz="38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ABCDE 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là: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7" name="Text Box 2">
            <a:extLst>
              <a:ext uri="{FF2B5EF4-FFF2-40B4-BE49-F238E27FC236}">
                <a16:creationId xmlns:a16="http://schemas.microsoft.com/office/drawing/2014/main" id="{3483F294-A4C0-F73F-A515-A28D8CEF1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1170" y="5449799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3</a:t>
            </a:r>
            <a:r>
              <a:rPr lang="en-US" altLang="en-US" sz="3800" b="1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sz="3800" b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4 = 12 (cm)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226A814C-811E-68E1-6022-DACA71227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2564" y="6189804"/>
            <a:ext cx="5043503" cy="54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u="sng">
                <a:solidFill>
                  <a:srgbClr val="7030A0"/>
                </a:solidFill>
                <a:latin typeface="HP001 4 hàng" pitchFamily="34" charset="0"/>
              </a:rPr>
              <a:t>Đáp số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: 12 cm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F2504DE4-6111-E778-0DCE-131ED9C1A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271" y="4021765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u="sng">
                <a:solidFill>
                  <a:srgbClr val="7030A0"/>
                </a:solidFill>
                <a:latin typeface="HP001 4 hàng" pitchFamily="34" charset="0"/>
              </a:rPr>
              <a:t>Bài giải </a:t>
            </a:r>
            <a:endParaRPr lang="en-US" altLang="en-US" sz="3800" b="1" u="sng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6078E331-B768-D069-C6FF-F698F153F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098" y="4030404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u="sng">
                <a:solidFill>
                  <a:srgbClr val="7030A0"/>
                </a:solidFill>
                <a:latin typeface="HP001 4 hàng" pitchFamily="34" charset="0"/>
              </a:rPr>
              <a:t>Bài 4: </a:t>
            </a:r>
            <a:endParaRPr lang="en-US" altLang="en-US" sz="3800" b="1" u="sng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15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FD84FCF-F419-1AE8-23DF-7A18795C4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05" y="2322485"/>
            <a:ext cx="12046027" cy="2844358"/>
          </a:xfrm>
          <a:prstGeom prst="rect">
            <a:avLst/>
          </a:prstGeom>
        </p:spPr>
      </p:pic>
      <p:grpSp>
        <p:nvGrpSpPr>
          <p:cNvPr id="2" name="Google Shape;4386;p6">
            <a:extLst>
              <a:ext uri="{FF2B5EF4-FFF2-40B4-BE49-F238E27FC236}">
                <a16:creationId xmlns:a16="http://schemas.microsoft.com/office/drawing/2014/main" id="{D2299CFB-E6E9-B0AD-E51A-2C676177A4DE}"/>
              </a:ext>
            </a:extLst>
          </p:cNvPr>
          <p:cNvGrpSpPr/>
          <p:nvPr/>
        </p:nvGrpSpPr>
        <p:grpSpPr>
          <a:xfrm>
            <a:off x="416852" y="479388"/>
            <a:ext cx="2038249" cy="614715"/>
            <a:chOff x="1167577" y="1464304"/>
            <a:chExt cx="2038249" cy="614715"/>
          </a:xfrm>
        </p:grpSpPr>
        <p:sp>
          <p:nvSpPr>
            <p:cNvPr id="3" name="Google Shape;4387;p6">
              <a:extLst>
                <a:ext uri="{FF2B5EF4-FFF2-40B4-BE49-F238E27FC236}">
                  <a16:creationId xmlns:a16="http://schemas.microsoft.com/office/drawing/2014/main" id="{97BE9B1E-5897-354E-AE7C-9AFBC5E98139}"/>
                </a:ext>
              </a:extLst>
            </p:cNvPr>
            <p:cNvSpPr txBox="1"/>
            <p:nvPr/>
          </p:nvSpPr>
          <p:spPr>
            <a:xfrm>
              <a:off x="1738165" y="1494284"/>
              <a:ext cx="146766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Số?</a:t>
              </a:r>
              <a:endParaRPr sz="2000"/>
            </a:p>
          </p:txBody>
        </p:sp>
        <p:sp>
          <p:nvSpPr>
            <p:cNvPr id="4" name="Google Shape;4388;p6">
              <a:extLst>
                <a:ext uri="{FF2B5EF4-FFF2-40B4-BE49-F238E27FC236}">
                  <a16:creationId xmlns:a16="http://schemas.microsoft.com/office/drawing/2014/main" id="{18CAFC3D-3083-8E7B-97A6-3FF69841D6EA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sz="2000"/>
            </a:p>
          </p:txBody>
        </p:sp>
      </p:grp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B67F0C0B-564C-F8A6-D492-56ABE9364AFF}"/>
              </a:ext>
            </a:extLst>
          </p:cNvPr>
          <p:cNvSpPr/>
          <p:nvPr/>
        </p:nvSpPr>
        <p:spPr>
          <a:xfrm>
            <a:off x="3944499" y="2722579"/>
            <a:ext cx="868134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12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11" name="Rounded Rectangle 18">
            <a:extLst>
              <a:ext uri="{FF2B5EF4-FFF2-40B4-BE49-F238E27FC236}">
                <a16:creationId xmlns:a16="http://schemas.microsoft.com/office/drawing/2014/main" id="{97761B3F-5824-1D85-447D-CA7665F34CC7}"/>
              </a:ext>
            </a:extLst>
          </p:cNvPr>
          <p:cNvSpPr/>
          <p:nvPr/>
        </p:nvSpPr>
        <p:spPr>
          <a:xfrm>
            <a:off x="10399101" y="2996899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CF2F9B4A-71B6-8759-E9FD-1C8BA1C290E8}"/>
              </a:ext>
            </a:extLst>
          </p:cNvPr>
          <p:cNvSpPr/>
          <p:nvPr/>
        </p:nvSpPr>
        <p:spPr>
          <a:xfrm>
            <a:off x="7526905" y="3744664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4</a:t>
            </a:r>
            <a:endParaRPr lang="en-VN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3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82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AE8D2B-DFCA-A890-8294-D158C35B7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806" y="1837806"/>
            <a:ext cx="6785436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882BD-E679-5033-A407-15DB2C42E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78B7704-B9D8-4387-87D9-D2C6A18F8882}"/>
              </a:ext>
            </a:extLst>
          </p:cNvPr>
          <p:cNvSpPr/>
          <p:nvPr/>
        </p:nvSpPr>
        <p:spPr>
          <a:xfrm>
            <a:off x="-36807" y="2213811"/>
            <a:ext cx="4790107" cy="4652545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6DE5AC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D1ED3E-6B50-4ACC-AF9F-5447918180AA}"/>
              </a:ext>
            </a:extLst>
          </p:cNvPr>
          <p:cNvSpPr/>
          <p:nvPr/>
        </p:nvSpPr>
        <p:spPr>
          <a:xfrm>
            <a:off x="7170821" y="-1103"/>
            <a:ext cx="5001190" cy="3701946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6DE5AC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46387" y="1318462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40B98A-2565-481E-9E0F-3B4D750AE1E3}"/>
              </a:ext>
            </a:extLst>
          </p:cNvPr>
          <p:cNvSpPr/>
          <p:nvPr/>
        </p:nvSpPr>
        <p:spPr>
          <a:xfrm>
            <a:off x="1855546" y="4434255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15377" y="343117"/>
            <a:ext cx="1182302" cy="768561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11318212" y="2619088"/>
            <a:ext cx="680205" cy="751010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775992" y="1254326"/>
            <a:ext cx="508230" cy="222548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6339FC0-1AFC-4924-881D-012BF03BE257}"/>
              </a:ext>
            </a:extLst>
          </p:cNvPr>
          <p:cNvGrpSpPr/>
          <p:nvPr/>
        </p:nvGrpSpPr>
        <p:grpSpPr>
          <a:xfrm>
            <a:off x="3057795" y="5193150"/>
            <a:ext cx="1230230" cy="2069856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395D659-B054-4B0C-BC8E-074C16365349}"/>
              </a:ext>
            </a:extLst>
          </p:cNvPr>
          <p:cNvSpPr/>
          <p:nvPr/>
        </p:nvSpPr>
        <p:spPr>
          <a:xfrm>
            <a:off x="1126598" y="2611532"/>
            <a:ext cx="424567" cy="369262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120812-FE20-45A9-825B-8C66AB518716}"/>
              </a:ext>
            </a:extLst>
          </p:cNvPr>
          <p:cNvSpPr/>
          <p:nvPr/>
        </p:nvSpPr>
        <p:spPr>
          <a:xfrm>
            <a:off x="1062032" y="2664700"/>
            <a:ext cx="337391" cy="296318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0D186D-6AF8-4417-A57F-879A3FB30393}"/>
              </a:ext>
            </a:extLst>
          </p:cNvPr>
          <p:cNvGrpSpPr/>
          <p:nvPr/>
        </p:nvGrpSpPr>
        <p:grpSpPr>
          <a:xfrm>
            <a:off x="1072384" y="2569181"/>
            <a:ext cx="436384" cy="380391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577434A-A677-4F93-9791-F5B23A854456}"/>
              </a:ext>
            </a:extLst>
          </p:cNvPr>
          <p:cNvGrpSpPr/>
          <p:nvPr/>
        </p:nvGrpSpPr>
        <p:grpSpPr>
          <a:xfrm>
            <a:off x="-34745" y="5353428"/>
            <a:ext cx="2506925" cy="2073823"/>
            <a:chOff x="-34428" y="5405799"/>
            <a:chExt cx="2513142" cy="207896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E6DFA35-EAD4-49DB-B313-205A1C1906D8}"/>
              </a:ext>
            </a:extLst>
          </p:cNvPr>
          <p:cNvGrpSpPr/>
          <p:nvPr/>
        </p:nvGrpSpPr>
        <p:grpSpPr>
          <a:xfrm>
            <a:off x="-555674" y="3029504"/>
            <a:ext cx="1490780" cy="1420276"/>
            <a:chOff x="-557053" y="3028513"/>
            <a:chExt cx="1494477" cy="1423798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E2E00E-57DE-48DE-944C-B877377F0CA5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3D4BBB7-7235-4BAC-9A9E-6830677C3315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0B8E501-39FF-482C-AF50-D18E416866C5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971B811-2EAF-4753-AEF6-44001D85C707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2C174B6-D495-4AFF-9ED8-DEB82E7A6F5B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B8F1581-8D1D-4E4C-8BFC-E2A0D90BF5F0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>
            <a:off x="10434999" y="-252078"/>
            <a:ext cx="1550139" cy="1185676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/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ECA77C3-81D3-4C28-A7D8-EF18B688E8A5}"/>
              </a:ext>
            </a:extLst>
          </p:cNvPr>
          <p:cNvSpPr/>
          <p:nvPr/>
        </p:nvSpPr>
        <p:spPr>
          <a:xfrm>
            <a:off x="9447790" y="953973"/>
            <a:ext cx="380622" cy="187154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B315A54-7D8F-4467-8C2F-A2D78825E014}"/>
              </a:ext>
            </a:extLst>
          </p:cNvPr>
          <p:cNvSpPr txBox="1"/>
          <p:nvPr/>
        </p:nvSpPr>
        <p:spPr>
          <a:xfrm>
            <a:off x="2241635" y="2231827"/>
            <a:ext cx="7693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các em học tốt!</a:t>
            </a:r>
            <a:endParaRPr lang="en-US" sz="6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07" y="4044549"/>
            <a:ext cx="2942011" cy="26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74B9CA-D217-4538-8B0B-5CE7F56C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6177" y="2675400"/>
            <a:ext cx="6216184" cy="1507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 descr="A picture containing text, transport, aircraft, autogiro&#10;&#10;Description automatically generated">
            <a:extLst>
              <a:ext uri="{FF2B5EF4-FFF2-40B4-BE49-F238E27FC236}">
                <a16:creationId xmlns:a16="http://schemas.microsoft.com/office/drawing/2014/main" id="{9171E52E-EA52-4A69-85C7-90A5E1CBE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15"/>
            <a:ext cx="12161838" cy="686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6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180" y="8483"/>
            <a:ext cx="12146326" cy="684103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08864" y="5101253"/>
            <a:ext cx="2344111" cy="90718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2"/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540"/>
            <a:ext cx="5987387" cy="684103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656" y="959749"/>
            <a:ext cx="3721844" cy="45975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3000" y="768599"/>
            <a:ext cx="5643581" cy="589900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2252" y="546515"/>
            <a:ext cx="826467" cy="826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48730" y="1604724"/>
            <a:ext cx="1018587" cy="2853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859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180" y="8483"/>
            <a:ext cx="12146326" cy="68410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6710" y="563582"/>
            <a:ext cx="9948418" cy="5905878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788">
                  <a:solidFill>
                    <a:schemeClr val="bg1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64076" y="4628913"/>
            <a:ext cx="2461481" cy="281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0804" y="5247179"/>
            <a:ext cx="1530091" cy="1890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29780" y="4828349"/>
            <a:ext cx="2320139" cy="24251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542903" y="2136805"/>
            <a:ext cx="9052150" cy="2750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591">
                <a:solidFill>
                  <a:schemeClr val="tx1">
                    <a:lumMod val="50000"/>
                    <a:lumOff val="50000"/>
                  </a:schemeClr>
                </a:solidFill>
              </a:rPr>
              <a:t>Trò chơi sẽ có 5 câu hỏi trắc nghiệm.</a:t>
            </a:r>
          </a:p>
          <a:p>
            <a:pPr algn="ctr">
              <a:lnSpc>
                <a:spcPct val="128000"/>
              </a:lnSpc>
            </a:pPr>
            <a:r>
              <a:rPr lang="en-US" sz="3591">
                <a:solidFill>
                  <a:schemeClr val="tx1">
                    <a:lumMod val="50000"/>
                    <a:lumOff val="50000"/>
                  </a:schemeClr>
                </a:solidFill>
              </a:rPr>
              <a:t>Để trả lời các câu hỏi này, em hãy đưa ra</a:t>
            </a:r>
            <a:br>
              <a:rPr lang="en-US" sz="3591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591">
                <a:solidFill>
                  <a:schemeClr val="tx1">
                    <a:lumMod val="50000"/>
                    <a:lumOff val="50000"/>
                  </a:schemeClr>
                </a:solidFill>
              </a:rPr>
              <a:t>kí hiệu KÉO - BÚA - BAO chứa đáp án đúng</a:t>
            </a:r>
            <a:br>
              <a:rPr lang="en-US" sz="3591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591">
                <a:solidFill>
                  <a:schemeClr val="tx1">
                    <a:lumMod val="50000"/>
                    <a:lumOff val="50000"/>
                  </a:schemeClr>
                </a:solidFill>
              </a:rPr>
              <a:t>mà các em tìm được trước camera nhé!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180" y="8483"/>
            <a:ext cx="12146326" cy="68410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16471" y="182591"/>
            <a:ext cx="8665309" cy="2288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8092" y="473322"/>
            <a:ext cx="2128322" cy="1739494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389">
                  <a:solidFill>
                    <a:schemeClr val="bg1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103144" y="822019"/>
            <a:ext cx="6691971" cy="7368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788" dirty="0" err="1">
                <a:solidFill>
                  <a:srgbClr val="F67F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Số</a:t>
            </a:r>
            <a:r>
              <a:rPr lang="en-US" sz="4788" dirty="0">
                <a:solidFill>
                  <a:srgbClr val="F67F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788" b="1" i="1" dirty="0" err="1">
                <a:solidFill>
                  <a:srgbClr val="F67F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tám</a:t>
            </a:r>
            <a:r>
              <a:rPr lang="en-US" sz="4788" b="1" i="1" dirty="0">
                <a:solidFill>
                  <a:srgbClr val="F67F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788" b="1" i="1" dirty="0" err="1">
                <a:solidFill>
                  <a:srgbClr val="F67F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trăm</a:t>
            </a:r>
            <a:r>
              <a:rPr lang="en-US" sz="4788" b="1" i="1" dirty="0">
                <a:solidFill>
                  <a:srgbClr val="F67F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788" b="1" i="1" dirty="0" err="1">
                <a:solidFill>
                  <a:srgbClr val="F67F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linh</a:t>
            </a:r>
            <a:r>
              <a:rPr lang="en-US" sz="4788" b="1" i="1" dirty="0">
                <a:solidFill>
                  <a:srgbClr val="F67F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788" b="1" i="1" dirty="0" err="1">
                <a:solidFill>
                  <a:srgbClr val="F67F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tư</a:t>
            </a:r>
            <a:r>
              <a:rPr lang="en-US" sz="4788" b="1" i="1" dirty="0">
                <a:solidFill>
                  <a:srgbClr val="F67F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4788" dirty="0" err="1">
                <a:solidFill>
                  <a:srgbClr val="F67F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viết</a:t>
            </a:r>
            <a:r>
              <a:rPr lang="en-US" sz="4788" dirty="0">
                <a:solidFill>
                  <a:srgbClr val="F67F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788" dirty="0" err="1">
                <a:solidFill>
                  <a:srgbClr val="F67F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4788" dirty="0">
                <a:solidFill>
                  <a:srgbClr val="F67F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932771" y="2158004"/>
            <a:ext cx="10296296" cy="1747212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840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1051812" y="3951614"/>
            <a:ext cx="10187023" cy="1464711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804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979980" y="5261853"/>
            <a:ext cx="10252962" cy="1642478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408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06592" y="1863695"/>
            <a:ext cx="1380965" cy="13809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0427" y="7298110"/>
            <a:ext cx="7520986" cy="4196590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19574" y="7450032"/>
            <a:ext cx="7122692" cy="3892749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4875" y="-6927292"/>
            <a:ext cx="7122693" cy="390875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6433" y="-8276193"/>
            <a:ext cx="7122693" cy="3908754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27699" y="9187105"/>
            <a:ext cx="5906442" cy="15080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59903" y="3332442"/>
            <a:ext cx="1640613" cy="5707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859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 sz="1859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859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180" y="8483"/>
            <a:ext cx="12146326" cy="68410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43990" y="190821"/>
            <a:ext cx="8665309" cy="2288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8092" y="473322"/>
            <a:ext cx="2128322" cy="1739494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389">
                  <a:solidFill>
                    <a:schemeClr val="bg1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496306" y="813254"/>
            <a:ext cx="508596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>
                <a:solidFill>
                  <a:srgbClr val="FFC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3 x 4 = ?</a:t>
            </a:r>
            <a:endParaRPr lang="en-US" sz="6000" dirty="0">
              <a:solidFill>
                <a:srgbClr val="FFC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1085956" y="2170858"/>
            <a:ext cx="9989927" cy="1747212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11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1204996" y="3964468"/>
            <a:ext cx="9883906" cy="1464711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7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1133164" y="5274707"/>
            <a:ext cx="9947882" cy="1642478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12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06592" y="1863695"/>
            <a:ext cx="1380965" cy="13809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0427" y="7298110"/>
            <a:ext cx="7520986" cy="4196590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34775" y="7458339"/>
            <a:ext cx="7092288" cy="3876133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990" y="9187105"/>
            <a:ext cx="5873858" cy="15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180" y="8483"/>
            <a:ext cx="12146326" cy="68410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16471" y="182591"/>
            <a:ext cx="8665309" cy="2288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8092" y="473322"/>
            <a:ext cx="2128322" cy="1739494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389">
                  <a:solidFill>
                    <a:schemeClr val="bg1"/>
                  </a:solidFill>
                  <a:latin typeface="iCiel Cadena" panose="02000503000000020004" pitchFamily="50" charset="0"/>
                </a:rPr>
                <a:t>CÂU 3</a:t>
              </a:r>
              <a:endParaRPr lang="en-US" sz="4389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628426" y="431365"/>
            <a:ext cx="7709660" cy="16578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5387" dirty="0" err="1">
                <a:solidFill>
                  <a:schemeClr val="accent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Điền</a:t>
            </a:r>
            <a:r>
              <a:rPr lang="en-US" sz="5387" dirty="0">
                <a:solidFill>
                  <a:schemeClr val="accent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387" dirty="0" err="1">
                <a:solidFill>
                  <a:schemeClr val="accent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số</a:t>
            </a:r>
            <a:r>
              <a:rPr lang="en-US" sz="5387" dirty="0">
                <a:solidFill>
                  <a:schemeClr val="accent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  <a:p>
            <a:pPr algn="ctr"/>
            <a:r>
              <a:rPr lang="en-US" sz="5387" b="1" dirty="0">
                <a:solidFill>
                  <a:srgbClr val="ED556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= 200 + 60 + 9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926375" y="2136791"/>
            <a:ext cx="10309089" cy="1747212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269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1045415" y="3930402"/>
            <a:ext cx="10199681" cy="1464711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296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973582" y="5240640"/>
            <a:ext cx="10265701" cy="1642478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629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06592" y="1863695"/>
            <a:ext cx="1380965" cy="13809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0427" y="7298110"/>
            <a:ext cx="7520986" cy="4196590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19573" y="7442029"/>
            <a:ext cx="7122693" cy="3908754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4263" y="9187105"/>
            <a:ext cx="5753313" cy="15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180" y="8483"/>
            <a:ext cx="12146326" cy="68410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16471" y="182591"/>
            <a:ext cx="8665309" cy="2288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8092" y="473322"/>
            <a:ext cx="2128322" cy="1739494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389">
                  <a:solidFill>
                    <a:schemeClr val="bg1"/>
                  </a:solidFill>
                  <a:latin typeface="iCiel Cadena" panose="02000503000000020004" pitchFamily="50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6330545" y="636297"/>
            <a:ext cx="2840521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600">
                <a:solidFill>
                  <a:srgbClr val="F67F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1 x 8 = ?</a:t>
            </a:r>
            <a:endParaRPr lang="en-US" sz="6600" dirty="0">
              <a:solidFill>
                <a:srgbClr val="F67F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1080864" y="2139160"/>
            <a:ext cx="10042959" cy="1747212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1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1199905" y="3932771"/>
            <a:ext cx="9936375" cy="1464711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0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1128073" y="5243009"/>
            <a:ext cx="10000690" cy="1642478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8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06592" y="1863695"/>
            <a:ext cx="1380965" cy="13809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0427" y="7298110"/>
            <a:ext cx="7520986" cy="4196590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34775" y="7458339"/>
            <a:ext cx="7092288" cy="3876133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990" y="9187105"/>
            <a:ext cx="5873858" cy="15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180" y="8483"/>
            <a:ext cx="12146326" cy="68410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16471" y="182591"/>
            <a:ext cx="8665309" cy="2288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8092" y="473322"/>
            <a:ext cx="2128322" cy="1739494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389">
                  <a:solidFill>
                    <a:schemeClr val="bg1"/>
                  </a:solidFill>
                  <a:latin typeface="iCiel Cadena" panose="02000503000000020004" pitchFamily="50" charset="0"/>
                </a:rPr>
                <a:t>CÂU 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675741" y="672863"/>
            <a:ext cx="751793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600">
                <a:solidFill>
                  <a:srgbClr val="FB7A0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4 x 5 =?</a:t>
            </a:r>
            <a:endParaRPr lang="en-US" sz="6600" dirty="0">
              <a:solidFill>
                <a:srgbClr val="FB7A0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1091259" y="2178913"/>
            <a:ext cx="9979321" cy="1747212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24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1210299" y="3972523"/>
            <a:ext cx="9873413" cy="1464711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20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1138466" y="5282762"/>
            <a:ext cx="9937322" cy="1642478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25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06592" y="1863695"/>
            <a:ext cx="1380965" cy="13809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0427" y="7298110"/>
            <a:ext cx="7520986" cy="4196590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19574" y="7450032"/>
            <a:ext cx="7122692" cy="3892749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4875" y="-6927292"/>
            <a:ext cx="7122693" cy="390875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6433" y="-8276193"/>
            <a:ext cx="7122693" cy="3908754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27699" y="9187105"/>
            <a:ext cx="5906442" cy="15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1866</TotalTime>
  <Words>443</Words>
  <Application>Microsoft Office PowerPoint</Application>
  <PresentationFormat>Custom</PresentationFormat>
  <Paragraphs>107</Paragraphs>
  <Slides>19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iCiel Cadena</vt:lpstr>
      <vt:lpstr>Arial-Rounded</vt:lpstr>
      <vt:lpstr>#9Slide04 Yeseva One</vt:lpstr>
      <vt:lpstr>Calibri</vt:lpstr>
      <vt:lpstr>Arial Unicode MS</vt:lpstr>
      <vt:lpstr>Arrus-Black</vt:lpstr>
      <vt:lpstr>HP001 4 hàng</vt:lpstr>
      <vt:lpstr>Annie Use Your Telescope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Cao Thị Thanh Hằng</dc:creator>
  <cp:lastModifiedBy>Cao Hang</cp:lastModifiedBy>
  <cp:revision>173</cp:revision>
  <dcterms:modified xsi:type="dcterms:W3CDTF">2022-06-30T03:48:02Z</dcterms:modified>
</cp:coreProperties>
</file>