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3" r:id="rId5"/>
    <p:sldId id="435" r:id="rId6"/>
    <p:sldId id="439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C"/>
    <a:srgbClr val="FEEEBD"/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7" d="100"/>
          <a:sy n="67" d="100"/>
        </p:scale>
        <p:origin x="35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298571" y="4119877"/>
            <a:ext cx="7834512" cy="28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XÁC ĐỊNH CÁC PHƯƠNG TRONG KHÔNG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76" y="6958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GIAN (T1)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500" t="18148" r="26667" b="10000"/>
          <a:stretch/>
        </p:blipFill>
        <p:spPr>
          <a:xfrm>
            <a:off x="4252119" y="2743200"/>
            <a:ext cx="7772400" cy="61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000" t="12963" r="19583" b="64815"/>
          <a:stretch/>
        </p:blipFill>
        <p:spPr>
          <a:xfrm>
            <a:off x="3337719" y="7239000"/>
            <a:ext cx="9182100" cy="18026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10896600" cy="677108"/>
            <a:chOff x="1508916" y="1888664"/>
            <a:chExt cx="93268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3268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lặn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884418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833" t="36667" r="19583" b="18889"/>
          <a:stretch/>
        </p:blipFill>
        <p:spPr>
          <a:xfrm>
            <a:off x="2842419" y="2590800"/>
            <a:ext cx="10591800" cy="4851206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GIAN (T1)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67" t="12963" r="2916" b="7778"/>
          <a:stretch/>
        </p:blipFill>
        <p:spPr>
          <a:xfrm>
            <a:off x="2042319" y="2667000"/>
            <a:ext cx="12525140" cy="6175991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GIAN (T1)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416" t="44815" r="8334" b="22592"/>
          <a:stretch/>
        </p:blipFill>
        <p:spPr>
          <a:xfrm>
            <a:off x="30639" y="2971800"/>
            <a:ext cx="15986919" cy="3843849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GIAN (T1)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9746</TotalTime>
  <Words>187</Words>
  <Application>Microsoft Office PowerPoint</Application>
  <PresentationFormat>Custom</PresentationFormat>
  <Paragraphs>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Microsoft account</cp:lastModifiedBy>
  <cp:revision>1100</cp:revision>
  <dcterms:created xsi:type="dcterms:W3CDTF">2008-09-09T22:52:10Z</dcterms:created>
  <dcterms:modified xsi:type="dcterms:W3CDTF">2022-07-21T10:26:52Z</dcterms:modified>
</cp:coreProperties>
</file>