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35" r:id="rId6"/>
    <p:sldId id="440" r:id="rId7"/>
    <p:sldId id="439" r:id="rId8"/>
    <p:sldId id="43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8" y="4308986"/>
            <a:ext cx="79869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0" t="18890" r="30417" b="38556"/>
          <a:stretch/>
        </p:blipFill>
        <p:spPr>
          <a:xfrm>
            <a:off x="1585119" y="2992697"/>
            <a:ext cx="13096994" cy="54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9630" r="13333" b="10000"/>
          <a:stretch/>
        </p:blipFill>
        <p:spPr>
          <a:xfrm>
            <a:off x="1889918" y="2743200"/>
            <a:ext cx="12496800" cy="611956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17" t="21852" r="17500" b="12963"/>
          <a:stretch/>
        </p:blipFill>
        <p:spPr>
          <a:xfrm>
            <a:off x="2499130" y="2726666"/>
            <a:ext cx="11303259" cy="641733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916" t="20370" r="25417" b="44963"/>
          <a:stretch/>
        </p:blipFill>
        <p:spPr>
          <a:xfrm>
            <a:off x="442119" y="1885059"/>
            <a:ext cx="7467600" cy="43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334" t="56445" r="24999" b="8888"/>
          <a:stretch/>
        </p:blipFill>
        <p:spPr>
          <a:xfrm>
            <a:off x="7909719" y="4343400"/>
            <a:ext cx="796592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51719" y="2057400"/>
            <a:ext cx="14097000" cy="6123584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9757</TotalTime>
  <Words>204</Words>
  <Application>Microsoft Office PowerPoint</Application>
  <PresentationFormat>Custom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1102</cp:revision>
  <dcterms:created xsi:type="dcterms:W3CDTF">2008-09-09T22:52:10Z</dcterms:created>
  <dcterms:modified xsi:type="dcterms:W3CDTF">2022-07-22T15:41:25Z</dcterms:modified>
</cp:coreProperties>
</file>