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media/media1.wav" ContentType="audio/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11" r:id="rId3"/>
    <p:sldMasterId id="2147483723" r:id="rId4"/>
    <p:sldMasterId id="2147483740" r:id="rId5"/>
    <p:sldMasterId id="2147483754" r:id="rId6"/>
  </p:sldMasterIdLst>
  <p:notesMasterIdLst>
    <p:notesMasterId r:id="rId22"/>
  </p:notesMasterIdLst>
  <p:sldIdLst>
    <p:sldId id="256" r:id="rId7"/>
    <p:sldId id="412" r:id="rId8"/>
    <p:sldId id="401" r:id="rId9"/>
    <p:sldId id="402" r:id="rId10"/>
    <p:sldId id="403" r:id="rId11"/>
    <p:sldId id="410" r:id="rId12"/>
    <p:sldId id="258" r:id="rId13"/>
    <p:sldId id="429" r:id="rId14"/>
    <p:sldId id="260" r:id="rId15"/>
    <p:sldId id="261" r:id="rId16"/>
    <p:sldId id="262" r:id="rId17"/>
    <p:sldId id="436" r:id="rId18"/>
    <p:sldId id="423" r:id="rId19"/>
    <p:sldId id="408" r:id="rId20"/>
    <p:sldId id="411" r:id="rId2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A5EEFD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672" y="-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99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15D175-BBF4-4DD1-9493-5353CDF1A7A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10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85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3"/>
            <a:ext cx="12207479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6"/>
            <a:ext cx="12207479" cy="220768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0BB75-36A6-4650-8734-4D0F50E4293D}" type="datetimeFigureOut">
              <a:rPr lang="en-US"/>
              <a:pPr>
                <a:defRPr/>
              </a:pPr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71FF6-FD87-4107-B09F-FFF05DF81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72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69FE8-A233-4881-B048-C0F88A4DCC25}" type="datetimeFigureOut">
              <a:rPr lang="en-US"/>
              <a:pPr>
                <a:defRPr/>
              </a:pPr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77398-699D-43E1-B252-A977068E8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99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4"/>
            <a:ext cx="14038600" cy="3803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7"/>
            <a:ext cx="140386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B677C-1B85-4393-93C7-21EB1C9B2FA9}" type="datetimeFigureOut">
              <a:rPr lang="en-US"/>
              <a:pPr>
                <a:defRPr/>
              </a:pPr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8CD1E-1899-4AB6-AF5C-E7B3CB10B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81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F4F5D-6D97-4199-90C0-E955AB860946}" type="datetimeFigureOut">
              <a:rPr lang="en-US"/>
              <a:pPr>
                <a:defRPr/>
              </a:pPr>
              <a:t>24/8/2022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06354-DF63-4EA5-9631-D31085194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8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6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1" y="2241550"/>
            <a:ext cx="6885780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1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51" y="2241550"/>
            <a:ext cx="6919691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51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82CF5-A45D-4DD2-B287-4F4223C479D2}" type="datetimeFigureOut">
              <a:rPr lang="en-US"/>
              <a:pPr>
                <a:defRPr/>
              </a:pPr>
              <a:t>24/8/2022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7C93F-D555-4768-956C-5062AC570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51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4790C-5E33-4496-91BC-51E428C56228}" type="datetimeFigureOut">
              <a:rPr lang="en-US"/>
              <a:pPr>
                <a:defRPr/>
              </a:pPr>
              <a:t>24/8/2022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E7DDA-711C-4E7C-A607-9E0211A76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1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B72E6-6941-4FDB-A403-30A8E2AEAE8B}" type="datetimeFigureOut">
              <a:rPr lang="en-US"/>
              <a:pPr>
                <a:defRPr/>
              </a:pPr>
              <a:t>24/8/2022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02279-6076-4A0E-B3CD-32D669A85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58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70"/>
            <a:ext cx="8240048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39" y="2743201"/>
            <a:ext cx="5249639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EF8F3-3C10-4191-9DDC-D16EBABE3E10}" type="datetimeFigureOut">
              <a:rPr lang="en-US"/>
              <a:pPr>
                <a:defRPr/>
              </a:pPr>
              <a:t>24/8/2022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DD9A6-7DA9-41B0-A65B-224DE7076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3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70"/>
            <a:ext cx="8240048" cy="64981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39" y="2743201"/>
            <a:ext cx="5249639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F940F-39A6-4B2D-A2FD-92736E738C93}" type="datetimeFigureOut">
              <a:rPr lang="en-US"/>
              <a:pPr>
                <a:defRPr/>
              </a:pPr>
              <a:t>24/8/2022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2F55-8935-4EEA-A0AE-DF03AC722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58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FE98B-3B85-48A6-A8D4-C457C3E2EA76}" type="datetimeFigureOut">
              <a:rPr lang="en-US"/>
              <a:pPr>
                <a:defRPr/>
              </a:pPr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5F76-0C09-49E6-9195-C84C12DC6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44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2" y="486835"/>
            <a:ext cx="3509650" cy="77491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2" y="486835"/>
            <a:ext cx="10325492" cy="77491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83EE6-A225-445F-A004-19D4C862F32C}" type="datetimeFigureOut">
              <a:rPr lang="en-US"/>
              <a:pPr>
                <a:defRPr/>
              </a:pPr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EEEE0-8A7A-4622-8A62-EB18BB975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1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812810" indent="0" algn="ctr">
              <a:buNone/>
              <a:defRPr/>
            </a:lvl2pPr>
            <a:lvl3pPr marL="1625620" indent="0" algn="ctr">
              <a:buNone/>
              <a:defRPr/>
            </a:lvl3pPr>
            <a:lvl4pPr marL="2438430" indent="0" algn="ctr">
              <a:buNone/>
              <a:defRPr/>
            </a:lvl4pPr>
            <a:lvl5pPr marL="3251241" indent="0" algn="ctr">
              <a:buNone/>
              <a:defRPr/>
            </a:lvl5pPr>
            <a:lvl6pPr marL="4064051" indent="0" algn="ctr">
              <a:buNone/>
              <a:defRPr/>
            </a:lvl6pPr>
            <a:lvl7pPr marL="4876861" indent="0" algn="ctr">
              <a:buNone/>
              <a:defRPr/>
            </a:lvl7pPr>
            <a:lvl8pPr marL="5689671" indent="0" algn="ctr">
              <a:buNone/>
              <a:defRPr/>
            </a:lvl8pPr>
            <a:lvl9pPr marL="650248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D6C5300-B619-47BD-9FFA-13CECDFE6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3D7547E-2632-4C0F-A432-9D83B58B9B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B6136DE-DC24-4B33-AAD3-00676ED65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E3B62-3A26-4DF9-9850-D244ACCF80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76277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A9F5C29-418E-43AB-B670-239439EEAE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B1C134D-35F3-4F9B-9E8C-9201A3084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95C57B9-9ED5-4464-9C8D-4A483BA71B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139E0-5748-48EF-9C2D-48210F288E3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76553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8"/>
            <a:ext cx="13835142" cy="1816100"/>
          </a:xfrm>
        </p:spPr>
        <p:txBody>
          <a:bodyPr anchor="t"/>
          <a:lstStyle>
            <a:lvl1pPr algn="l">
              <a:defRPr sz="71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556"/>
            </a:lvl1pPr>
            <a:lvl2pPr marL="812810" indent="0">
              <a:buNone/>
              <a:defRPr sz="3200"/>
            </a:lvl2pPr>
            <a:lvl3pPr marL="1625620" indent="0">
              <a:buNone/>
              <a:defRPr sz="2844"/>
            </a:lvl3pPr>
            <a:lvl4pPr marL="2438430" indent="0">
              <a:buNone/>
              <a:defRPr sz="2489"/>
            </a:lvl4pPr>
            <a:lvl5pPr marL="3251241" indent="0">
              <a:buNone/>
              <a:defRPr sz="2489"/>
            </a:lvl5pPr>
            <a:lvl6pPr marL="4064051" indent="0">
              <a:buNone/>
              <a:defRPr sz="2489"/>
            </a:lvl6pPr>
            <a:lvl7pPr marL="4876861" indent="0">
              <a:buNone/>
              <a:defRPr sz="2489"/>
            </a:lvl7pPr>
            <a:lvl8pPr marL="5689671" indent="0">
              <a:buNone/>
              <a:defRPr sz="2489"/>
            </a:lvl8pPr>
            <a:lvl9pPr marL="6502481" indent="0">
              <a:buNone/>
              <a:defRPr sz="24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4B16533-9A95-4B98-8DBE-9F0027EE82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7D8E3C7-DB27-49CA-83A5-151DC614C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4E74597-88C0-466C-B7F2-C82FAF4893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155A3-2E43-49F1-8E26-C7D3C806909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18952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978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978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7E12CB-191F-485D-A9C8-B95691F01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9E6FBF-F1DF-49AC-9664-A1CB3A5F3A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2C06D9A-4713-4C9C-90E8-5A99AB0340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DC876-EEEE-40BD-A83F-C6F499AC5B0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19141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8"/>
            <a:ext cx="7191675" cy="853017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9" y="2046818"/>
            <a:ext cx="7194500" cy="853017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9" y="2899833"/>
            <a:ext cx="7194500" cy="5268384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56FF6A0-4669-4563-BB59-C896339A12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1A97E3BA-B7B0-4433-9D0B-2F5BDF66CA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F9C8B44F-BC16-428D-96BA-C904BB2818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F3C63-E7B9-4DD1-810A-095E254441C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9438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F7B6C94-4C03-4F93-9577-1FE2AE740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B3CA52E-A9B5-4A84-9C5D-4764A92C4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FA4644F-235B-49E9-801E-C09DA6CAC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13221-FFF1-41AB-AC57-17BB8E749D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39488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F6A044D-E441-4660-BA58-225F226A19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07AFC0E-7B35-42F2-8A92-D45B936400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C82AEFD-E03C-4F5B-9F46-43BEC3D1B0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68C19-89E2-4BCA-91E7-377DE0A8476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03136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6"/>
            <a:ext cx="5354902" cy="154940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9"/>
            <a:ext cx="9099093" cy="7804151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69"/>
            <a:ext cx="5354902" cy="6254750"/>
          </a:xfrm>
        </p:spPr>
        <p:txBody>
          <a:bodyPr/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797FDED-23F3-4444-B020-05BC65E5A7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D5D2EA9-7BA6-4C9F-8331-1ED50E114B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6AEBCB-BBFC-496B-AB85-9AE377E33B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4FF3A-5A46-4A62-ABAB-677CB4C9DC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4498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2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50"/>
          </a:xfrm>
        </p:spPr>
        <p:txBody>
          <a:bodyPr/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52BBE4E-C0C0-4A84-A0ED-70EB1B9DEC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D042E00-38C4-45D4-912F-5D166D8336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012B654-4D58-42F6-9390-A84464131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8A28E0-E440-4307-86D1-54F6A84C9C6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80171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DD12A23-8296-4C7D-B542-506DD9B154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B099320-3DBB-4132-948A-70708349D1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E65E60E-6E66-40DC-B579-9399C71DBE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BBDB4-C96C-4AF6-85C7-F2A6F77BD76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00738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5"/>
            <a:ext cx="3662244" cy="7802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5"/>
            <a:ext cx="10715453" cy="7802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231B44A-CD28-4994-B08F-7774E8B10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C141F1F-C68C-498C-B462-B1E6843AAF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6FF1F10-AC63-4FF4-A34C-2CEB9ECED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34D09-C9E9-4405-B280-E018D070EC1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8491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52" y="2840573"/>
            <a:ext cx="13835142" cy="19600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9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5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8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24/8/2022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91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24/8/2022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12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6" y="5875870"/>
            <a:ext cx="13835142" cy="1816100"/>
          </a:xfrm>
        </p:spPr>
        <p:txBody>
          <a:bodyPr anchor="t"/>
          <a:lstStyle>
            <a:lvl1pPr algn="l">
              <a:defRPr sz="71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6" y="3875620"/>
            <a:ext cx="13835142" cy="2000249"/>
          </a:xfrm>
        </p:spPr>
        <p:txBody>
          <a:bodyPr anchor="b"/>
          <a:lstStyle>
            <a:lvl1pPr marL="0" indent="0">
              <a:buNone/>
              <a:defRPr sz="3598">
                <a:solidFill>
                  <a:schemeClr val="tx1">
                    <a:tint val="75000"/>
                  </a:schemeClr>
                </a:solidFill>
              </a:defRPr>
            </a:lvl1pPr>
            <a:lvl2pPr marL="81262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256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3pPr>
            <a:lvl4pPr marL="243788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50508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3137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576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839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501018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3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6" y="2133604"/>
            <a:ext cx="7188848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8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60" y="2133604"/>
            <a:ext cx="7188848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8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60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4" y="2046820"/>
            <a:ext cx="7191675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627" indent="0">
              <a:buNone/>
              <a:defRPr sz="3598" b="1"/>
            </a:lvl2pPr>
            <a:lvl3pPr marL="1625256" indent="0">
              <a:buNone/>
              <a:defRPr sz="3200" b="1"/>
            </a:lvl3pPr>
            <a:lvl4pPr marL="2437881" indent="0">
              <a:buNone/>
              <a:defRPr sz="2933" b="1"/>
            </a:lvl4pPr>
            <a:lvl5pPr marL="3250508" indent="0">
              <a:buNone/>
              <a:defRPr sz="2933" b="1"/>
            </a:lvl5pPr>
            <a:lvl6pPr marL="4063137" indent="0">
              <a:buNone/>
              <a:defRPr sz="2933" b="1"/>
            </a:lvl6pPr>
            <a:lvl7pPr marL="4875764" indent="0">
              <a:buNone/>
              <a:defRPr sz="2933" b="1"/>
            </a:lvl7pPr>
            <a:lvl8pPr marL="5688391" indent="0">
              <a:buNone/>
              <a:defRPr sz="2933" b="1"/>
            </a:lvl8pPr>
            <a:lvl9pPr marL="6501018" indent="0">
              <a:buNone/>
              <a:defRPr sz="29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4" y="2899836"/>
            <a:ext cx="7191675" cy="5268384"/>
          </a:xfrm>
        </p:spPr>
        <p:txBody>
          <a:bodyPr/>
          <a:lstStyle>
            <a:lvl1pPr>
              <a:defRPr sz="4265"/>
            </a:lvl1pPr>
            <a:lvl2pPr>
              <a:defRPr sz="3598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6" y="2046820"/>
            <a:ext cx="7194500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627" indent="0">
              <a:buNone/>
              <a:defRPr sz="3598" b="1"/>
            </a:lvl2pPr>
            <a:lvl3pPr marL="1625256" indent="0">
              <a:buNone/>
              <a:defRPr sz="3200" b="1"/>
            </a:lvl3pPr>
            <a:lvl4pPr marL="2437881" indent="0">
              <a:buNone/>
              <a:defRPr sz="2933" b="1"/>
            </a:lvl4pPr>
            <a:lvl5pPr marL="3250508" indent="0">
              <a:buNone/>
              <a:defRPr sz="2933" b="1"/>
            </a:lvl5pPr>
            <a:lvl6pPr marL="4063137" indent="0">
              <a:buNone/>
              <a:defRPr sz="2933" b="1"/>
            </a:lvl6pPr>
            <a:lvl7pPr marL="4875764" indent="0">
              <a:buNone/>
              <a:defRPr sz="2933" b="1"/>
            </a:lvl7pPr>
            <a:lvl8pPr marL="5688391" indent="0">
              <a:buNone/>
              <a:defRPr sz="2933" b="1"/>
            </a:lvl8pPr>
            <a:lvl9pPr marL="6501018" indent="0">
              <a:buNone/>
              <a:defRPr sz="29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6" y="2899836"/>
            <a:ext cx="7194500" cy="5268384"/>
          </a:xfrm>
        </p:spPr>
        <p:txBody>
          <a:bodyPr/>
          <a:lstStyle>
            <a:lvl1pPr>
              <a:defRPr sz="4265"/>
            </a:lvl1pPr>
            <a:lvl2pPr>
              <a:defRPr sz="3598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69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24/8/2022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521441" y="1375010"/>
            <a:ext cx="13233759" cy="5718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6" tIns="60942" rIns="121886" bIns="60942" rtlCol="0" anchor="ctr"/>
          <a:lstStyle/>
          <a:p>
            <a:pPr algn="ctr" defTabSz="12189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156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876732" y="8602531"/>
            <a:ext cx="523182" cy="293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6" tIns="60942" rIns="121886" bIns="60942" rtlCol="0" anchor="ctr"/>
          <a:lstStyle/>
          <a:p>
            <a:pPr algn="ctr" defTabSz="121897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156">
              <a:solidFill>
                <a:srgbClr val="FFFFFF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239380" y="8528304"/>
            <a:ext cx="3797882" cy="486834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44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64607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8"/>
            <a:ext cx="5354902" cy="1549401"/>
          </a:xfrm>
        </p:spPr>
        <p:txBody>
          <a:bodyPr anchor="b"/>
          <a:lstStyle>
            <a:lvl1pPr algn="l">
              <a:defRPr sz="35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5" y="364074"/>
            <a:ext cx="9099093" cy="7804151"/>
          </a:xfrm>
        </p:spPr>
        <p:txBody>
          <a:bodyPr/>
          <a:lstStyle>
            <a:lvl1pPr>
              <a:defRPr sz="5732"/>
            </a:lvl1pPr>
            <a:lvl2pPr>
              <a:defRPr sz="5065"/>
            </a:lvl2pPr>
            <a:lvl3pPr>
              <a:defRPr sz="4265"/>
            </a:lvl3pPr>
            <a:lvl4pPr>
              <a:defRPr sz="3598"/>
            </a:lvl4pPr>
            <a:lvl5pPr>
              <a:defRPr sz="3598"/>
            </a:lvl5pPr>
            <a:lvl6pPr>
              <a:defRPr sz="3598"/>
            </a:lvl6pPr>
            <a:lvl7pPr>
              <a:defRPr sz="3598"/>
            </a:lvl7pPr>
            <a:lvl8pPr>
              <a:defRPr sz="3598"/>
            </a:lvl8pPr>
            <a:lvl9pPr>
              <a:defRPr sz="35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5"/>
            <a:ext cx="5354902" cy="6254750"/>
          </a:xfrm>
        </p:spPr>
        <p:txBody>
          <a:bodyPr/>
          <a:lstStyle>
            <a:lvl1pPr marL="0" indent="0">
              <a:buNone/>
              <a:defRPr sz="2533"/>
            </a:lvl1pPr>
            <a:lvl2pPr marL="812627" indent="0">
              <a:buNone/>
              <a:defRPr sz="2133"/>
            </a:lvl2pPr>
            <a:lvl3pPr marL="1625256" indent="0">
              <a:buNone/>
              <a:defRPr sz="1867"/>
            </a:lvl3pPr>
            <a:lvl4pPr marL="2437881" indent="0">
              <a:buNone/>
              <a:defRPr sz="1600"/>
            </a:lvl4pPr>
            <a:lvl5pPr marL="3250508" indent="0">
              <a:buNone/>
              <a:defRPr sz="1600"/>
            </a:lvl5pPr>
            <a:lvl6pPr marL="4063137" indent="0">
              <a:buNone/>
              <a:defRPr sz="1600"/>
            </a:lvl6pPr>
            <a:lvl7pPr marL="4875764" indent="0">
              <a:buNone/>
              <a:defRPr sz="1600"/>
            </a:lvl7pPr>
            <a:lvl8pPr marL="5688391" indent="0">
              <a:buNone/>
              <a:defRPr sz="1600"/>
            </a:lvl8pPr>
            <a:lvl9pPr marL="6501018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78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3"/>
            <a:ext cx="9765983" cy="755652"/>
          </a:xfrm>
        </p:spPr>
        <p:txBody>
          <a:bodyPr anchor="b"/>
          <a:lstStyle>
            <a:lvl1pPr algn="l">
              <a:defRPr sz="35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6"/>
            <a:ext cx="9765983" cy="5486400"/>
          </a:xfrm>
        </p:spPr>
        <p:txBody>
          <a:bodyPr/>
          <a:lstStyle>
            <a:lvl1pPr marL="0" indent="0">
              <a:buNone/>
              <a:defRPr sz="5732"/>
            </a:lvl1pPr>
            <a:lvl2pPr marL="812627" indent="0">
              <a:buNone/>
              <a:defRPr sz="5065"/>
            </a:lvl2pPr>
            <a:lvl3pPr marL="1625256" indent="0">
              <a:buNone/>
              <a:defRPr sz="4265"/>
            </a:lvl3pPr>
            <a:lvl4pPr marL="2437881" indent="0">
              <a:buNone/>
              <a:defRPr sz="3598"/>
            </a:lvl4pPr>
            <a:lvl5pPr marL="3250508" indent="0">
              <a:buNone/>
              <a:defRPr sz="3598"/>
            </a:lvl5pPr>
            <a:lvl6pPr marL="4063137" indent="0">
              <a:buNone/>
              <a:defRPr sz="3598"/>
            </a:lvl6pPr>
            <a:lvl7pPr marL="4875764" indent="0">
              <a:buNone/>
              <a:defRPr sz="3598"/>
            </a:lvl7pPr>
            <a:lvl8pPr marL="5688391" indent="0">
              <a:buNone/>
              <a:defRPr sz="3598"/>
            </a:lvl8pPr>
            <a:lvl9pPr marL="6501018" indent="0">
              <a:buNone/>
              <a:defRPr sz="359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6"/>
            <a:ext cx="9765983" cy="1073150"/>
          </a:xfrm>
        </p:spPr>
        <p:txBody>
          <a:bodyPr/>
          <a:lstStyle>
            <a:lvl1pPr marL="0" indent="0">
              <a:buNone/>
              <a:defRPr sz="2533"/>
            </a:lvl1pPr>
            <a:lvl2pPr marL="812627" indent="0">
              <a:buNone/>
              <a:defRPr sz="2133"/>
            </a:lvl2pPr>
            <a:lvl3pPr marL="1625256" indent="0">
              <a:buNone/>
              <a:defRPr sz="1867"/>
            </a:lvl3pPr>
            <a:lvl4pPr marL="2437881" indent="0">
              <a:buNone/>
              <a:defRPr sz="1600"/>
            </a:lvl4pPr>
            <a:lvl5pPr marL="3250508" indent="0">
              <a:buNone/>
              <a:defRPr sz="1600"/>
            </a:lvl5pPr>
            <a:lvl6pPr marL="4063137" indent="0">
              <a:buNone/>
              <a:defRPr sz="1600"/>
            </a:lvl6pPr>
            <a:lvl7pPr marL="4875764" indent="0">
              <a:buNone/>
              <a:defRPr sz="1600"/>
            </a:lvl7pPr>
            <a:lvl8pPr marL="5688391" indent="0">
              <a:buNone/>
              <a:defRPr sz="1600"/>
            </a:lvl8pPr>
            <a:lvl9pPr marL="6501018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23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22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4" y="366187"/>
            <a:ext cx="3662244" cy="7802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6" y="366187"/>
            <a:ext cx="10715453" cy="78020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576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700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3884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943031" y="5267272"/>
            <a:ext cx="2635160" cy="2693449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375312" y="2108468"/>
            <a:ext cx="593118" cy="53136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4099355" y="6718189"/>
            <a:ext cx="388993" cy="375166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4389655" y="953149"/>
            <a:ext cx="222515" cy="224766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2105363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5156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13145673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5156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701884" y="7388662"/>
            <a:ext cx="222515" cy="224766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5156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42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11500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3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6"/>
            <a:ext cx="12207479" cy="2207684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8" indent="0" algn="ctr">
              <a:buNone/>
              <a:defRPr sz="2667"/>
            </a:lvl2pPr>
            <a:lvl3pPr marL="1219215" indent="0" algn="ctr">
              <a:buNone/>
              <a:defRPr sz="2400"/>
            </a:lvl3pPr>
            <a:lvl4pPr marL="1828823" indent="0" algn="ctr">
              <a:buNone/>
              <a:defRPr sz="2133"/>
            </a:lvl4pPr>
            <a:lvl5pPr marL="2438430" indent="0" algn="ctr">
              <a:buNone/>
              <a:defRPr sz="2133"/>
            </a:lvl5pPr>
            <a:lvl6pPr marL="3048038" indent="0" algn="ctr">
              <a:buNone/>
              <a:defRPr sz="2133"/>
            </a:lvl6pPr>
            <a:lvl7pPr marL="3657646" indent="0" algn="ctr">
              <a:buNone/>
              <a:defRPr sz="2133"/>
            </a:lvl7pPr>
            <a:lvl8pPr marL="4267253" indent="0" algn="ctr">
              <a:buNone/>
              <a:defRPr sz="2133"/>
            </a:lvl8pPr>
            <a:lvl9pPr marL="4876861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66544"/>
      </p:ext>
    </p:extLst>
  </p:cSld>
  <p:clrMapOvr>
    <a:masterClrMapping/>
  </p:clrMapOvr>
  <p:transition spd="slow" advClick="0" advTm="0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2005"/>
      </p:ext>
    </p:extLst>
  </p:cSld>
  <p:clrMapOvr>
    <a:masterClrMapping/>
  </p:clrMapOvr>
  <p:transition spd="slow" advClick="0" advTm="0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50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8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2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2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4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803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64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8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38990"/>
      </p:ext>
    </p:extLst>
  </p:cSld>
  <p:clrMapOvr>
    <a:masterClrMapping/>
  </p:clrMapOvr>
  <p:transition spd="slow" advClick="0" advTm="0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3246"/>
      </p:ext>
    </p:extLst>
  </p:cSld>
  <p:clrMapOvr>
    <a:masterClrMapping/>
  </p:clrMapOvr>
  <p:transition spd="slow" advClick="0" advTm="0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1" y="2241550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1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9" y="2241550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22561"/>
      </p:ext>
    </p:extLst>
  </p:cSld>
  <p:clrMapOvr>
    <a:masterClrMapping/>
  </p:clrMapOvr>
  <p:transition spd="slow" advClick="0" advTm="0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7936"/>
      </p:ext>
    </p:extLst>
  </p:cSld>
  <p:clrMapOvr>
    <a:masterClrMapping/>
  </p:clrMapOvr>
  <p:transition spd="slow" advClick="0" advTm="0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719045"/>
      </p:ext>
    </p:extLst>
  </p:cSld>
  <p:clrMapOvr>
    <a:masterClrMapping/>
  </p:clrMapOvr>
  <p:transition spd="slow" advClick="0" advTm="0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8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39" y="2743201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28488"/>
      </p:ext>
    </p:extLst>
  </p:cSld>
  <p:clrMapOvr>
    <a:masterClrMapping/>
  </p:clrMapOvr>
  <p:transition spd="slow" advClick="0" advTm="0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9691" y="1316568"/>
            <a:ext cx="8240048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608" indent="0">
              <a:buNone/>
              <a:defRPr sz="3733"/>
            </a:lvl2pPr>
            <a:lvl3pPr marL="1219215" indent="0">
              <a:buNone/>
              <a:defRPr sz="3200"/>
            </a:lvl3pPr>
            <a:lvl4pPr marL="1828823" indent="0">
              <a:buNone/>
              <a:defRPr sz="2667"/>
            </a:lvl4pPr>
            <a:lvl5pPr marL="2438430" indent="0">
              <a:buNone/>
              <a:defRPr sz="2667"/>
            </a:lvl5pPr>
            <a:lvl6pPr marL="3048038" indent="0">
              <a:buNone/>
              <a:defRPr sz="2667"/>
            </a:lvl6pPr>
            <a:lvl7pPr marL="3657646" indent="0">
              <a:buNone/>
              <a:defRPr sz="2667"/>
            </a:lvl7pPr>
            <a:lvl8pPr marL="4267253" indent="0">
              <a:buNone/>
              <a:defRPr sz="2667"/>
            </a:lvl8pPr>
            <a:lvl9pPr marL="4876861" indent="0">
              <a:buNone/>
              <a:defRPr sz="2667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39" y="2743201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47502"/>
      </p:ext>
    </p:extLst>
  </p:cSld>
  <p:clrMapOvr>
    <a:masterClrMapping/>
  </p:clrMapOvr>
  <p:transition spd="slow" advClick="0" advTm="0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50394"/>
      </p:ext>
    </p:extLst>
  </p:cSld>
  <p:clrMapOvr>
    <a:masterClrMapping/>
  </p:clrMapOvr>
  <p:transition spd="slow" advClick="0" advTm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0" y="486835"/>
            <a:ext cx="3509650" cy="774911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0" y="486835"/>
            <a:ext cx="10325492" cy="774911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41603"/>
      </p:ext>
    </p:extLst>
  </p:cSld>
  <p:clrMapOvr>
    <a:masterClrMapping/>
  </p:clrMapOvr>
  <p:transition spd="slow" advClick="0" advTm="0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43515"/>
      </p:ext>
    </p:extLst>
  </p:cSld>
  <p:clrMapOvr>
    <a:masterClrMapping/>
  </p:clrMapOvr>
  <p:transition spd="slow" advClick="0" advTm="0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"/>
            <a:ext cx="16276638" cy="91391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58447"/>
          <a:stretch/>
        </p:blipFill>
        <p:spPr>
          <a:xfrm flipH="1">
            <a:off x="7544094" y="-1"/>
            <a:ext cx="8732544" cy="2020389"/>
          </a:xfrm>
          <a:prstGeom prst="rect">
            <a:avLst/>
          </a:prstGeom>
        </p:spPr>
      </p:pic>
      <p:sp>
        <p:nvSpPr>
          <p:cNvPr id="7" name="矩形 3"/>
          <p:cNvSpPr>
            <a:spLocks noChangeArrowheads="1"/>
          </p:cNvSpPr>
          <p:nvPr userDrawn="1"/>
        </p:nvSpPr>
        <p:spPr bwMode="auto">
          <a:xfrm>
            <a:off x="2114013" y="1089284"/>
            <a:ext cx="3131891" cy="41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121924" tIns="60964" rIns="121924" bIns="60964">
            <a:spAutoFit/>
          </a:bodyPr>
          <a:lstStyle/>
          <a:p>
            <a:pPr defTabSz="1219215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67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Click here to text content</a:t>
            </a:r>
            <a:endParaRPr lang="zh-CN" altLang="en-US" sz="1867" dirty="0">
              <a:solidFill>
                <a:prstClr val="black">
                  <a:lumMod val="85000"/>
                  <a:lumOff val="15000"/>
                </a:prstClr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588210" y="452968"/>
            <a:ext cx="1333340" cy="1007180"/>
            <a:chOff x="304799" y="673099"/>
            <a:chExt cx="4000501" cy="400050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六边形 9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89">
                <a:solidFill>
                  <a:prstClr val="black"/>
                </a:solidFill>
              </a:endParaRPr>
            </a:p>
          </p:txBody>
        </p:sp>
        <p:sp>
          <p:nvSpPr>
            <p:cNvPr id="11" name="六边形 10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89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 userDrawn="1"/>
        </p:nvSpPr>
        <p:spPr>
          <a:xfrm>
            <a:off x="2114015" y="480514"/>
            <a:ext cx="5709263" cy="615626"/>
          </a:xfrm>
          <a:prstGeom prst="rect">
            <a:avLst/>
          </a:prstGeom>
          <a:noFill/>
          <a:ln>
            <a:noFill/>
          </a:ln>
        </p:spPr>
        <p:txBody>
          <a:bodyPr vert="horz" wrap="none" lIns="121924" tIns="60964" rIns="121924" bIns="60964" rtlCol="0" anchor="ctr">
            <a:spAutoFit/>
          </a:bodyPr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defRPr>
            </a:lvl1pPr>
          </a:lstStyle>
          <a:p>
            <a:pPr defTabSz="1219215" fontAlgn="auto">
              <a:spcAft>
                <a:spcPts val="0"/>
              </a:spcAft>
            </a:pPr>
            <a:r>
              <a:rPr lang="zh-CN" altLang="en-US" sz="3556" dirty="0">
                <a:solidFill>
                  <a:prstClr val="black">
                    <a:lumMod val="85000"/>
                    <a:lumOff val="15000"/>
                  </a:prstClr>
                </a:solidFill>
              </a:rPr>
              <a:t>单击此处添加文字标题内容</a:t>
            </a:r>
          </a:p>
        </p:txBody>
      </p:sp>
    </p:spTree>
    <p:extLst>
      <p:ext uri="{BB962C8B-B14F-4D97-AF65-F5344CB8AC3E}">
        <p14:creationId xmlns:p14="http://schemas.microsoft.com/office/powerpoint/2010/main" val="1569635266"/>
      </p:ext>
    </p:extLst>
  </p:cSld>
  <p:clrMapOvr>
    <a:masterClrMapping/>
  </p:clrMapOvr>
  <p:transition spd="slow" advClick="0" advTm="0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91"/>
            <a:ext cx="13835142" cy="19600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B0703-707E-4C08-8708-59B1E9855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F1A6F-3701-4D9A-8DDD-E3B02765C6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351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35310-0B64-4FAE-A6BB-C261D24846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F7741-4D0B-471D-A33E-915E72B84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539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8"/>
            <a:ext cx="13835142" cy="1816100"/>
          </a:xfrm>
        </p:spPr>
        <p:txBody>
          <a:bodyPr anchor="t"/>
          <a:lstStyle>
            <a:lvl1pPr algn="l">
              <a:defRPr sz="71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37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159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949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74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529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32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7142-6DD9-49D7-ABF5-438C4BF0C5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94706-A58D-4CBA-8FAC-0A97D4561B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912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978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978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931C6-F038-49B0-8C89-AAE6B19BC1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39184-6429-4E71-AE4A-7E949F4096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24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8"/>
            <a:ext cx="7191675" cy="853017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91" indent="0">
              <a:buNone/>
              <a:defRPr sz="3556" b="1"/>
            </a:lvl2pPr>
            <a:lvl3pPr marL="1625581" indent="0">
              <a:buNone/>
              <a:defRPr sz="3200" b="1"/>
            </a:lvl3pPr>
            <a:lvl4pPr marL="2438370" indent="0">
              <a:buNone/>
              <a:defRPr sz="2844" b="1"/>
            </a:lvl4pPr>
            <a:lvl5pPr marL="3251159" indent="0">
              <a:buNone/>
              <a:defRPr sz="2844" b="1"/>
            </a:lvl5pPr>
            <a:lvl6pPr marL="4063949" indent="0">
              <a:buNone/>
              <a:defRPr sz="2844" b="1"/>
            </a:lvl6pPr>
            <a:lvl7pPr marL="4876740" indent="0">
              <a:buNone/>
              <a:defRPr sz="2844" b="1"/>
            </a:lvl7pPr>
            <a:lvl8pPr marL="5689529" indent="0">
              <a:buNone/>
              <a:defRPr sz="2844" b="1"/>
            </a:lvl8pPr>
            <a:lvl9pPr marL="6502320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23" y="2046818"/>
            <a:ext cx="7194500" cy="853017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91" indent="0">
              <a:buNone/>
              <a:defRPr sz="3556" b="1"/>
            </a:lvl2pPr>
            <a:lvl3pPr marL="1625581" indent="0">
              <a:buNone/>
              <a:defRPr sz="3200" b="1"/>
            </a:lvl3pPr>
            <a:lvl4pPr marL="2438370" indent="0">
              <a:buNone/>
              <a:defRPr sz="2844" b="1"/>
            </a:lvl4pPr>
            <a:lvl5pPr marL="3251159" indent="0">
              <a:buNone/>
              <a:defRPr sz="2844" b="1"/>
            </a:lvl5pPr>
            <a:lvl6pPr marL="4063949" indent="0">
              <a:buNone/>
              <a:defRPr sz="2844" b="1"/>
            </a:lvl6pPr>
            <a:lvl7pPr marL="4876740" indent="0">
              <a:buNone/>
              <a:defRPr sz="2844" b="1"/>
            </a:lvl7pPr>
            <a:lvl8pPr marL="5689529" indent="0">
              <a:buNone/>
              <a:defRPr sz="2844" b="1"/>
            </a:lvl8pPr>
            <a:lvl9pPr marL="6502320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23" y="2899833"/>
            <a:ext cx="7194500" cy="5268384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91BDC-0F1F-4528-A303-FBCC36AC35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876E6-66E6-4A55-8589-06D8B10E81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768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8D0E0-A537-4460-821E-CB783C9695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1A873-0CD5-4CEE-9A38-7107841D1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94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5107C-EE1C-46C2-B5F2-2C74341165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39FD9-EF72-40F8-9755-C81F471067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14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66" y="364066"/>
            <a:ext cx="5354902" cy="154940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92"/>
            <a:ext cx="9099093" cy="7804151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66" y="1913473"/>
            <a:ext cx="5354902" cy="6254750"/>
          </a:xfrm>
        </p:spPr>
        <p:txBody>
          <a:bodyPr/>
          <a:lstStyle>
            <a:lvl1pPr marL="0" indent="0">
              <a:buNone/>
              <a:defRPr sz="2489"/>
            </a:lvl1pPr>
            <a:lvl2pPr marL="812791" indent="0">
              <a:buNone/>
              <a:defRPr sz="2133"/>
            </a:lvl2pPr>
            <a:lvl3pPr marL="1625581" indent="0">
              <a:buNone/>
              <a:defRPr sz="1778"/>
            </a:lvl3pPr>
            <a:lvl4pPr marL="2438370" indent="0">
              <a:buNone/>
              <a:defRPr sz="1600"/>
            </a:lvl4pPr>
            <a:lvl5pPr marL="3251159" indent="0">
              <a:buNone/>
              <a:defRPr sz="1600"/>
            </a:lvl5pPr>
            <a:lvl6pPr marL="4063949" indent="0">
              <a:buNone/>
              <a:defRPr sz="1600"/>
            </a:lvl6pPr>
            <a:lvl7pPr marL="4876740" indent="0">
              <a:buNone/>
              <a:defRPr sz="1600"/>
            </a:lvl7pPr>
            <a:lvl8pPr marL="5689529" indent="0">
              <a:buNone/>
              <a:defRPr sz="1600"/>
            </a:lvl8pPr>
            <a:lvl9pPr marL="650232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9475F-55D4-4329-9CC0-C9A215F72B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D46B0-97A8-4EFD-BDC9-3AA159BD8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929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2"/>
            <a:ext cx="9765983" cy="755652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 rtlCol="0">
            <a:normAutofit/>
          </a:bodyPr>
          <a:lstStyle>
            <a:lvl1pPr marL="0" indent="0">
              <a:buNone/>
              <a:defRPr sz="5689"/>
            </a:lvl1pPr>
            <a:lvl2pPr marL="812791" indent="0">
              <a:buNone/>
              <a:defRPr sz="4978"/>
            </a:lvl2pPr>
            <a:lvl3pPr marL="1625581" indent="0">
              <a:buNone/>
              <a:defRPr sz="4267"/>
            </a:lvl3pPr>
            <a:lvl4pPr marL="2438370" indent="0">
              <a:buNone/>
              <a:defRPr sz="3556"/>
            </a:lvl4pPr>
            <a:lvl5pPr marL="3251159" indent="0">
              <a:buNone/>
              <a:defRPr sz="3556"/>
            </a:lvl5pPr>
            <a:lvl6pPr marL="4063949" indent="0">
              <a:buNone/>
              <a:defRPr sz="3556"/>
            </a:lvl6pPr>
            <a:lvl7pPr marL="4876740" indent="0">
              <a:buNone/>
              <a:defRPr sz="3556"/>
            </a:lvl7pPr>
            <a:lvl8pPr marL="5689529" indent="0">
              <a:buNone/>
              <a:defRPr sz="3556"/>
            </a:lvl8pPr>
            <a:lvl9pPr marL="6502320" indent="0">
              <a:buNone/>
              <a:defRPr sz="355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74"/>
            <a:ext cx="9765983" cy="1073150"/>
          </a:xfrm>
        </p:spPr>
        <p:txBody>
          <a:bodyPr/>
          <a:lstStyle>
            <a:lvl1pPr marL="0" indent="0">
              <a:buNone/>
              <a:defRPr sz="2489"/>
            </a:lvl1pPr>
            <a:lvl2pPr marL="812791" indent="0">
              <a:buNone/>
              <a:defRPr sz="2133"/>
            </a:lvl2pPr>
            <a:lvl3pPr marL="1625581" indent="0">
              <a:buNone/>
              <a:defRPr sz="1778"/>
            </a:lvl3pPr>
            <a:lvl4pPr marL="2438370" indent="0">
              <a:buNone/>
              <a:defRPr sz="1600"/>
            </a:lvl4pPr>
            <a:lvl5pPr marL="3251159" indent="0">
              <a:buNone/>
              <a:defRPr sz="1600"/>
            </a:lvl5pPr>
            <a:lvl6pPr marL="4063949" indent="0">
              <a:buNone/>
              <a:defRPr sz="1600"/>
            </a:lvl6pPr>
            <a:lvl7pPr marL="4876740" indent="0">
              <a:buNone/>
              <a:defRPr sz="1600"/>
            </a:lvl7pPr>
            <a:lvl8pPr marL="5689529" indent="0">
              <a:buNone/>
              <a:defRPr sz="1600"/>
            </a:lvl8pPr>
            <a:lvl9pPr marL="650232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79116-CD34-4D27-A8F7-DC1A55214A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F0951-FFAE-4E76-84A3-F80EBF4269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911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67DF4-EABD-4F70-A183-9238B0EBE7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BA6A4-F3FD-422F-8522-3132B87F7A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961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7"/>
            <a:ext cx="3662244" cy="7802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7"/>
            <a:ext cx="10715453" cy="7802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E1CF2-2E21-4F78-874C-D867EAA3EF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86892-85D2-4C3D-A0A9-E4653CC0C6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21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119019" y="486834"/>
            <a:ext cx="14038600" cy="176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9019" y="2434167"/>
            <a:ext cx="14038600" cy="580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F1EA164-8D81-48D7-AB55-E38967E63C1E}" type="datetimeFigureOut">
              <a:rPr lang="en-US"/>
              <a:pPr>
                <a:defRPr/>
              </a:pPr>
              <a:t>24/8/2022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03C9DEC-2E9A-4AE9-8698-8650D2A6D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4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11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1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2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4" indent="-228604" algn="l" rtl="0" eaLnBrk="0" fontAlgn="base" hangingPunct="0">
        <a:lnSpc>
          <a:spcPct val="90000"/>
        </a:lnSpc>
        <a:spcBef>
          <a:spcPts val="1001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CA65B2A4-9CA5-437A-91FA-0D54C6FFC5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889"/>
            <a:ext cx="1464897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75864CD7-7FD0-4E2E-98A8-92BABC999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1"/>
            <a:ext cx="14648974" cy="603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C4224705-4FE1-4216-B082-0261CD55A4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8380"/>
            <a:ext cx="3797882" cy="63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89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B6279B8-17BD-4405-96C7-73879B352C2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8380"/>
            <a:ext cx="5154269" cy="63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489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A79CD433-277A-47E1-9E13-2DD0EFDF1C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8380"/>
            <a:ext cx="3797882" cy="63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89"/>
            </a:lvl1pPr>
          </a:lstStyle>
          <a:p>
            <a:fld id="{32CF5220-73A0-44FA-BB5D-C25CDB62F5E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966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782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822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822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822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822">
          <a:solidFill>
            <a:schemeClr val="tx2"/>
          </a:solidFill>
          <a:latin typeface="Arial" charset="0"/>
        </a:defRPr>
      </a:lvl5pPr>
      <a:lvl6pPr marL="812810" algn="ctr" rtl="0" fontAlgn="base">
        <a:spcBef>
          <a:spcPct val="0"/>
        </a:spcBef>
        <a:spcAft>
          <a:spcPct val="0"/>
        </a:spcAft>
        <a:defRPr sz="7822">
          <a:solidFill>
            <a:schemeClr val="tx2"/>
          </a:solidFill>
          <a:latin typeface="Arial" charset="0"/>
        </a:defRPr>
      </a:lvl6pPr>
      <a:lvl7pPr marL="1625620" algn="ctr" rtl="0" fontAlgn="base">
        <a:spcBef>
          <a:spcPct val="0"/>
        </a:spcBef>
        <a:spcAft>
          <a:spcPct val="0"/>
        </a:spcAft>
        <a:defRPr sz="7822">
          <a:solidFill>
            <a:schemeClr val="tx2"/>
          </a:solidFill>
          <a:latin typeface="Arial" charset="0"/>
        </a:defRPr>
      </a:lvl7pPr>
      <a:lvl8pPr marL="2438430" algn="ctr" rtl="0" fontAlgn="base">
        <a:spcBef>
          <a:spcPct val="0"/>
        </a:spcBef>
        <a:spcAft>
          <a:spcPct val="0"/>
        </a:spcAft>
        <a:defRPr sz="7822">
          <a:solidFill>
            <a:schemeClr val="tx2"/>
          </a:solidFill>
          <a:latin typeface="Arial" charset="0"/>
        </a:defRPr>
      </a:lvl8pPr>
      <a:lvl9pPr marL="3251241" algn="ctr" rtl="0" fontAlgn="base">
        <a:spcBef>
          <a:spcPct val="0"/>
        </a:spcBef>
        <a:spcAft>
          <a:spcPct val="0"/>
        </a:spcAft>
        <a:defRPr sz="7822">
          <a:solidFill>
            <a:schemeClr val="tx2"/>
          </a:solidFill>
          <a:latin typeface="Arial" charset="0"/>
        </a:defRPr>
      </a:lvl9pPr>
    </p:titleStyle>
    <p:bodyStyle>
      <a:lvl1pPr marL="609608" indent="-609608" algn="l" rtl="0" eaLnBrk="0" fontAlgn="base" hangingPunct="0">
        <a:spcBef>
          <a:spcPct val="20000"/>
        </a:spcBef>
        <a:spcAft>
          <a:spcPct val="0"/>
        </a:spcAft>
        <a:buChar char="•"/>
        <a:defRPr sz="5689">
          <a:solidFill>
            <a:schemeClr val="tx1"/>
          </a:solidFill>
          <a:latin typeface="+mn-lt"/>
          <a:ea typeface="+mn-ea"/>
          <a:cs typeface="+mn-cs"/>
        </a:defRPr>
      </a:lvl1pPr>
      <a:lvl2pPr marL="1320817" indent="-508006" algn="l" rtl="0" eaLnBrk="0" fontAlgn="base" hangingPunct="0">
        <a:spcBef>
          <a:spcPct val="20000"/>
        </a:spcBef>
        <a:spcAft>
          <a:spcPct val="0"/>
        </a:spcAft>
        <a:buChar char="–"/>
        <a:defRPr sz="4978">
          <a:solidFill>
            <a:schemeClr val="tx1"/>
          </a:solidFill>
          <a:latin typeface="+mn-lt"/>
        </a:defRPr>
      </a:lvl2pPr>
      <a:lvl3pPr marL="2032025" indent="-406405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</a:defRPr>
      </a:lvl3pPr>
      <a:lvl4pPr marL="2844836" indent="-406405" algn="l" rtl="0" eaLnBrk="0" fontAlgn="base" hangingPunct="0">
        <a:spcBef>
          <a:spcPct val="20000"/>
        </a:spcBef>
        <a:spcAft>
          <a:spcPct val="0"/>
        </a:spcAft>
        <a:buChar char="–"/>
        <a:defRPr sz="3556">
          <a:solidFill>
            <a:schemeClr val="tx1"/>
          </a:solidFill>
          <a:latin typeface="+mn-lt"/>
        </a:defRPr>
      </a:lvl4pPr>
      <a:lvl5pPr marL="3657646" indent="-406405" algn="l" rtl="0" eaLnBrk="0" fontAlgn="base" hangingPunct="0">
        <a:spcBef>
          <a:spcPct val="20000"/>
        </a:spcBef>
        <a:spcAft>
          <a:spcPct val="0"/>
        </a:spcAft>
        <a:buChar char="»"/>
        <a:defRPr sz="3556">
          <a:solidFill>
            <a:schemeClr val="tx1"/>
          </a:solidFill>
          <a:latin typeface="+mn-lt"/>
        </a:defRPr>
      </a:lvl5pPr>
      <a:lvl6pPr marL="4470456" indent="-406405" algn="l" rtl="0" fontAlgn="base">
        <a:spcBef>
          <a:spcPct val="20000"/>
        </a:spcBef>
        <a:spcAft>
          <a:spcPct val="0"/>
        </a:spcAft>
        <a:buChar char="»"/>
        <a:defRPr sz="3556">
          <a:solidFill>
            <a:schemeClr val="tx1"/>
          </a:solidFill>
          <a:latin typeface="+mn-lt"/>
        </a:defRPr>
      </a:lvl6pPr>
      <a:lvl7pPr marL="5283266" indent="-406405" algn="l" rtl="0" fontAlgn="base">
        <a:spcBef>
          <a:spcPct val="20000"/>
        </a:spcBef>
        <a:spcAft>
          <a:spcPct val="0"/>
        </a:spcAft>
        <a:buChar char="»"/>
        <a:defRPr sz="3556">
          <a:solidFill>
            <a:schemeClr val="tx1"/>
          </a:solidFill>
          <a:latin typeface="+mn-lt"/>
        </a:defRPr>
      </a:lvl7pPr>
      <a:lvl8pPr marL="6096076" indent="-406405" algn="l" rtl="0" fontAlgn="base">
        <a:spcBef>
          <a:spcPct val="20000"/>
        </a:spcBef>
        <a:spcAft>
          <a:spcPct val="0"/>
        </a:spcAft>
        <a:buChar char="»"/>
        <a:defRPr sz="3556">
          <a:solidFill>
            <a:schemeClr val="tx1"/>
          </a:solidFill>
          <a:latin typeface="+mn-lt"/>
        </a:defRPr>
      </a:lvl8pPr>
      <a:lvl9pPr marL="6908886" indent="-406405" algn="l" rtl="0" fontAlgn="base">
        <a:spcBef>
          <a:spcPct val="20000"/>
        </a:spcBef>
        <a:spcAft>
          <a:spcPct val="0"/>
        </a:spcAft>
        <a:buChar char="»"/>
        <a:defRPr sz="355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4" y="366187"/>
            <a:ext cx="14648974" cy="1524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4" y="2133604"/>
            <a:ext cx="14648974" cy="60346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4" y="8475138"/>
            <a:ext cx="3797882" cy="48683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8" y="8475138"/>
            <a:ext cx="5154269" cy="48683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6" y="8475138"/>
            <a:ext cx="3797882" cy="48683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7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ransition spd="slow">
    <p:fade/>
  </p:transition>
  <p:txStyles>
    <p:titleStyle>
      <a:lvl1pPr algn="ctr" defTabSz="1625256" rtl="0" eaLnBrk="1" latinLnBrk="0" hangingPunct="1">
        <a:spcBef>
          <a:spcPct val="0"/>
        </a:spcBef>
        <a:buNone/>
        <a:defRPr sz="78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609473" indent="-609473" algn="l" defTabSz="1625256" rtl="0" eaLnBrk="1" latinLnBrk="0" hangingPunct="1">
        <a:spcBef>
          <a:spcPct val="20000"/>
        </a:spcBef>
        <a:buFont typeface="Arial" pitchFamily="34" charset="0"/>
        <a:buChar char="•"/>
        <a:defRPr sz="5732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1320520" indent="-507893" algn="l" defTabSz="1625256" rtl="0" eaLnBrk="1" latinLnBrk="0" hangingPunct="1">
        <a:spcBef>
          <a:spcPct val="20000"/>
        </a:spcBef>
        <a:buFont typeface="Arial" pitchFamily="34" charset="0"/>
        <a:buChar char="–"/>
        <a:defRPr sz="50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2031569" indent="-406313" algn="l" defTabSz="1625256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844196" indent="-406313" algn="l" defTabSz="1625256" rtl="0" eaLnBrk="1" latinLnBrk="0" hangingPunct="1">
        <a:spcBef>
          <a:spcPct val="20000"/>
        </a:spcBef>
        <a:buFont typeface="Arial" pitchFamily="34" charset="0"/>
        <a:buChar char="–"/>
        <a:defRPr sz="3598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3656823" indent="-406313" algn="l" defTabSz="1625256" rtl="0" eaLnBrk="1" latinLnBrk="0" hangingPunct="1">
        <a:spcBef>
          <a:spcPct val="20000"/>
        </a:spcBef>
        <a:buFont typeface="Arial" pitchFamily="34" charset="0"/>
        <a:buChar char="»"/>
        <a:defRPr sz="3598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4469450" indent="-406313" algn="l" defTabSz="1625256" rtl="0" eaLnBrk="1" latinLnBrk="0" hangingPunct="1">
        <a:spcBef>
          <a:spcPct val="20000"/>
        </a:spcBef>
        <a:buFont typeface="Arial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282078" indent="-406313" algn="l" defTabSz="1625256" rtl="0" eaLnBrk="1" latinLnBrk="0" hangingPunct="1">
        <a:spcBef>
          <a:spcPct val="20000"/>
        </a:spcBef>
        <a:buFont typeface="Arial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094706" indent="-406313" algn="l" defTabSz="1625256" rtl="0" eaLnBrk="1" latinLnBrk="0" hangingPunct="1">
        <a:spcBef>
          <a:spcPct val="20000"/>
        </a:spcBef>
        <a:buFont typeface="Arial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6907333" indent="-406313" algn="l" defTabSz="1625256" rtl="0" eaLnBrk="1" latinLnBrk="0" hangingPunct="1">
        <a:spcBef>
          <a:spcPct val="20000"/>
        </a:spcBef>
        <a:buFont typeface="Arial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2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627" algn="l" defTabSz="16252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56" algn="l" defTabSz="16252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881" algn="l" defTabSz="16252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508" algn="l" defTabSz="16252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137" algn="l" defTabSz="16252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764" algn="l" defTabSz="16252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391" algn="l" defTabSz="16252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018" algn="l" defTabSz="16252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/>
            <a:fld id="{2449DFC4-FDED-4B41-982D-8052FC63661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15"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/>
            <a:fld id="{C65FFF5A-79EA-4B61-A2E3-443713E820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21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2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ransition spd="slow" advClick="0" advTm="0">
    <p:comb/>
  </p:transition>
  <p:txStyles>
    <p:titleStyle>
      <a:lvl1pPr algn="l" defTabSz="121921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1219215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4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13832" y="366889"/>
            <a:ext cx="1464897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3832" y="2133624"/>
            <a:ext cx="14648974" cy="603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58"/>
            <a:ext cx="3797882" cy="4882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eaLnBrk="0" hangingPunct="0">
              <a:defRPr/>
            </a:pPr>
            <a:fld id="{7E7B6557-4412-4BB5-8957-97A02E63FC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sym typeface="Arial" panose="020B0604020202020204"/>
              </a:rPr>
              <a:pPr defTabSz="1219215" eaLnBrk="0" hangingPunct="0">
                <a:defRPr/>
              </a:pPr>
              <a:t>24/8/2022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58"/>
            <a:ext cx="5154269" cy="4882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58"/>
            <a:ext cx="3797882" cy="4882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eaLnBrk="0" hangingPunct="0">
              <a:defRPr/>
            </a:pPr>
            <a:fld id="{C09E0501-3D3D-481B-A0F3-149D53C46D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sym typeface="Arial" panose="020B0604020202020204"/>
              </a:rPr>
              <a:pPr defTabSz="1219215" eaLnBrk="0" hangingPunct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055" name="TextBox 1"/>
          <p:cNvSpPr txBox="1">
            <a:spLocks noChangeArrowheads="1"/>
          </p:cNvSpPr>
          <p:nvPr userDrawn="1"/>
        </p:nvSpPr>
        <p:spPr bwMode="auto">
          <a:xfrm>
            <a:off x="310850" y="8737622"/>
            <a:ext cx="3080128" cy="4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215" eaLnBrk="0" hangingPunct="0">
              <a:defRPr/>
            </a:pPr>
            <a:r>
              <a:rPr lang="en-US" sz="2489">
                <a:solidFill>
                  <a:prstClr val="black"/>
                </a:solidFill>
                <a:sym typeface="Arial" panose="020B0604020202020204"/>
              </a:rPr>
              <a:t>TaiLieu.VN</a:t>
            </a:r>
          </a:p>
        </p:txBody>
      </p:sp>
    </p:spTree>
    <p:extLst>
      <p:ext uri="{BB962C8B-B14F-4D97-AF65-F5344CB8AC3E}">
        <p14:creationId xmlns:p14="http://schemas.microsoft.com/office/powerpoint/2010/main" val="102158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panose="020F0502020204030204" pitchFamily="34" charset="0"/>
        </a:defRPr>
      </a:lvl5pPr>
      <a:lvl6pPr marL="812791" algn="ctr" rtl="0" fontAlgn="base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panose="020F0502020204030204" pitchFamily="34" charset="0"/>
        </a:defRPr>
      </a:lvl6pPr>
      <a:lvl7pPr marL="1625581" algn="ctr" rtl="0" fontAlgn="base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panose="020F0502020204030204" pitchFamily="34" charset="0"/>
        </a:defRPr>
      </a:lvl7pPr>
      <a:lvl8pPr marL="2438370" algn="ctr" rtl="0" fontAlgn="base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panose="020F0502020204030204" pitchFamily="34" charset="0"/>
        </a:defRPr>
      </a:lvl8pPr>
      <a:lvl9pPr marL="3251159" algn="ctr" rtl="0" fontAlgn="base">
        <a:spcBef>
          <a:spcPct val="0"/>
        </a:spcBef>
        <a:spcAft>
          <a:spcPct val="0"/>
        </a:spcAft>
        <a:defRPr sz="7822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609593" indent="-60959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83" indent="-5079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978" kern="1200">
          <a:solidFill>
            <a:schemeClr val="tx1"/>
          </a:solidFill>
          <a:latin typeface="+mn-lt"/>
          <a:ea typeface="+mn-ea"/>
          <a:cs typeface="+mn-cs"/>
        </a:defRPr>
      </a:lvl2pPr>
      <a:lvl3pPr marL="2031976" indent="-4063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764" indent="-4063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553" indent="-4063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344" indent="-406394" algn="l" defTabSz="1625581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3134" indent="-406394" algn="l" defTabSz="1625581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925" indent="-406394" algn="l" defTabSz="1625581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714" indent="-406394" algn="l" defTabSz="1625581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8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91" algn="l" defTabSz="162558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81" algn="l" defTabSz="162558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370" algn="l" defTabSz="162558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159" algn="l" defTabSz="162558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949" algn="l" defTabSz="162558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740" algn="l" defTabSz="162558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529" algn="l" defTabSz="162558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320" algn="l" defTabSz="1625581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480250" y="4495800"/>
            <a:ext cx="11907697" cy="159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54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54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42: ÔN TẬP BIỂU </a:t>
            </a:r>
            <a:r>
              <a:rPr lang="en-US" altLang="zh-CN" sz="5400" b="1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</a:t>
            </a:r>
            <a:r>
              <a:rPr lang="en-US" altLang="zh-CN" sz="5400" b="1" smtClean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altLang="zh-CN" sz="5400" b="1" smtClean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(T)</a:t>
            </a:r>
            <a:endParaRPr lang="zh-CN" altLang="en-US" sz="5400" b="1" dirty="0">
              <a:solidFill>
                <a:srgbClr val="1B1B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03" y="6340041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31520" y="635279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470819" y="1752600"/>
            <a:ext cx="533400" cy="646331"/>
            <a:chOff x="1737519" y="1943100"/>
            <a:chExt cx="533400" cy="646331"/>
          </a:xfrm>
        </p:grpSpPr>
        <p:sp>
          <p:nvSpPr>
            <p:cNvPr id="8" name="Oval 7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4609" y="19431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6A71FE9-71D0-9FC5-590F-C99ACEB2DC5D}"/>
              </a:ext>
            </a:extLst>
          </p:cNvPr>
          <p:cNvSpPr txBox="1"/>
          <p:nvPr/>
        </p:nvSpPr>
        <p:spPr>
          <a:xfrm>
            <a:off x="4512712" y="1202873"/>
            <a:ext cx="8136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44  ÔN TẬP CHUNG –t2- Trang 120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C801F83-F75B-CC6A-5FA2-C099A33482C2}"/>
              </a:ext>
            </a:extLst>
          </p:cNvPr>
          <p:cNvSpPr/>
          <p:nvPr/>
        </p:nvSpPr>
        <p:spPr>
          <a:xfrm>
            <a:off x="2194313" y="1724891"/>
            <a:ext cx="1257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ười ta đóng 288 bánh xe ô tô vào các hộp, mỗi hộp 4 bánh xe. Sau đó đóng các hộp vào các thùng, mỗi thùng 8 hộp. Hỏi người ta đóng được bao nhiêu thùng bánh xe ô tô như vậy?</a:t>
            </a:r>
            <a:endParaRPr lang="en-US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2639AF9-2F1E-0814-9695-7CD3D42799E8}"/>
              </a:ext>
            </a:extLst>
          </p:cNvPr>
          <p:cNvSpPr/>
          <p:nvPr/>
        </p:nvSpPr>
        <p:spPr>
          <a:xfrm>
            <a:off x="3718719" y="4572000"/>
            <a:ext cx="11483191" cy="4336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hộp bánh xe đóng được là:</a:t>
            </a:r>
          </a:p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   	     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288 : 4 = 72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thùng bánh xe đóng được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    	    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72 : 8 = 9 (thùng)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                            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thùng bánh xe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23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56896" y="1408912"/>
            <a:ext cx="571023" cy="919110"/>
            <a:chOff x="1737519" y="1943100"/>
            <a:chExt cx="533400" cy="646331"/>
          </a:xfrm>
        </p:grpSpPr>
        <p:sp>
          <p:nvSpPr>
            <p:cNvPr id="8" name="Oval 7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4609" y="19431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31" name="Text Box 14">
            <a:extLst>
              <a:ext uri="{FF2B5EF4-FFF2-40B4-BE49-F238E27FC236}">
                <a16:creationId xmlns:a16="http://schemas.microsoft.com/office/drawing/2014/main" xmlns="" id="{17B9FBA9-B406-B759-5E14-0CAA4E610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520" y="104140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42: ÔN TẬP BIỂU THỨC SỐ </a:t>
            </a:r>
            <a:r>
              <a:rPr lang="vi-VN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800" b="1" dirty="0">
              <a:solidFill>
                <a:srgbClr val="1B1B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19">
            <a:extLst>
              <a:ext uri="{FF2B5EF4-FFF2-40B4-BE49-F238E27FC236}">
                <a16:creationId xmlns:a16="http://schemas.microsoft.com/office/drawing/2014/main" xmlns="" id="{FDBEE7F0-FF14-1942-D14C-7CD8880BC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932" y="1596697"/>
            <a:ext cx="1081198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“+; -; x; :”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“?”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 Box 8">
            <a:extLst>
              <a:ext uri="{FF2B5EF4-FFF2-40B4-BE49-F238E27FC236}">
                <a16:creationId xmlns:a16="http://schemas.microsoft.com/office/drawing/2014/main" xmlns="" id="{4B413993-9F6C-0505-048C-E9669CC5E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500" y="3962400"/>
            <a:ext cx="38046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80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BAE69C9-F23B-A6CB-E74D-09BAE6B1334B}"/>
              </a:ext>
            </a:extLst>
          </p:cNvPr>
          <p:cNvSpPr txBox="1"/>
          <p:nvPr/>
        </p:nvSpPr>
        <p:spPr>
          <a:xfrm>
            <a:off x="5338768" y="4114800"/>
            <a:ext cx="21595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x (6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18A2878-C531-7167-F561-7E155637A1B3}"/>
              </a:ext>
            </a:extLst>
          </p:cNvPr>
          <p:cNvSpPr txBox="1"/>
          <p:nvPr/>
        </p:nvSpPr>
        <p:spPr>
          <a:xfrm>
            <a:off x="7980641" y="4156823"/>
            <a:ext cx="15247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6)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36E1F03F-3667-6BF7-4E56-8E0007E3AF26}"/>
              </a:ext>
            </a:extLst>
          </p:cNvPr>
          <p:cNvSpPr/>
          <p:nvPr/>
        </p:nvSpPr>
        <p:spPr>
          <a:xfrm>
            <a:off x="7647809" y="4377898"/>
            <a:ext cx="838200" cy="714375"/>
          </a:xfrm>
          <a:prstGeom prst="rect">
            <a:avLst/>
          </a:prstGeom>
          <a:solidFill>
            <a:srgbClr val="FFFF99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Text Box 8">
            <a:extLst>
              <a:ext uri="{FF2B5EF4-FFF2-40B4-BE49-F238E27FC236}">
                <a16:creationId xmlns:a16="http://schemas.microsoft.com/office/drawing/2014/main" xmlns="" id="{5897C1E3-05E7-2364-6DDE-8A09705BC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231" y="6472068"/>
            <a:ext cx="38046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00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D10FEF0-D700-0192-EC04-533375853845}"/>
              </a:ext>
            </a:extLst>
          </p:cNvPr>
          <p:cNvSpPr txBox="1"/>
          <p:nvPr/>
        </p:nvSpPr>
        <p:spPr>
          <a:xfrm>
            <a:off x="8965814" y="6914847"/>
            <a:ext cx="224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228D251-F237-D9A7-8C10-A1CAC03E3A8A}"/>
              </a:ext>
            </a:extLst>
          </p:cNvPr>
          <p:cNvSpPr txBox="1"/>
          <p:nvPr/>
        </p:nvSpPr>
        <p:spPr>
          <a:xfrm>
            <a:off x="4956499" y="6624468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(6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83F73CF-2F09-1561-B93E-89744C2AC7A2}"/>
              </a:ext>
            </a:extLst>
          </p:cNvPr>
          <p:cNvSpPr txBox="1"/>
          <p:nvPr/>
        </p:nvSpPr>
        <p:spPr>
          <a:xfrm>
            <a:off x="7598372" y="6666491"/>
            <a:ext cx="761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1DFEB922-F3E2-CC33-2E62-8AE5615C31A8}"/>
              </a:ext>
            </a:extLst>
          </p:cNvPr>
          <p:cNvSpPr/>
          <p:nvPr/>
        </p:nvSpPr>
        <p:spPr>
          <a:xfrm>
            <a:off x="6766719" y="6685862"/>
            <a:ext cx="838200" cy="714375"/>
          </a:xfrm>
          <a:prstGeom prst="rect">
            <a:avLst/>
          </a:prstGeom>
          <a:solidFill>
            <a:srgbClr val="FFFF99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A607C81-92FA-1EB3-2C27-9B6B2DE9698B}"/>
              </a:ext>
            </a:extLst>
          </p:cNvPr>
          <p:cNvSpPr txBox="1"/>
          <p:nvPr/>
        </p:nvSpPr>
        <p:spPr>
          <a:xfrm>
            <a:off x="7004101" y="6705600"/>
            <a:ext cx="372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8" name="Text Box 8">
            <a:extLst>
              <a:ext uri="{FF2B5EF4-FFF2-40B4-BE49-F238E27FC236}">
                <a16:creationId xmlns:a16="http://schemas.microsoft.com/office/drawing/2014/main" xmlns="" id="{2E2C5813-1491-A632-D55F-0EF0D2359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631" y="6624468"/>
            <a:ext cx="38046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400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22596CF-A42C-E1DB-A97A-91EC9A47F7D6}"/>
              </a:ext>
            </a:extLst>
          </p:cNvPr>
          <p:cNvSpPr txBox="1"/>
          <p:nvPr/>
        </p:nvSpPr>
        <p:spPr>
          <a:xfrm>
            <a:off x="8288850" y="6744202"/>
            <a:ext cx="1906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 x 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F88B68E-CD70-6D4E-5019-FAA62CAD7AB4}"/>
              </a:ext>
            </a:extLst>
          </p:cNvPr>
          <p:cNvSpPr txBox="1"/>
          <p:nvPr/>
        </p:nvSpPr>
        <p:spPr>
          <a:xfrm>
            <a:off x="8280228" y="7460159"/>
            <a:ext cx="1906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11751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0" grpId="0"/>
      <p:bldP spid="51" grpId="0" animBg="1"/>
      <p:bldP spid="53" grpId="0"/>
      <p:bldP spid="54" grpId="0"/>
      <p:bldP spid="55" grpId="0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30"/>
          <p:cNvSpPr>
            <a:spLocks noChangeArrowheads="1" noChangeShapeType="1" noTextEdit="1"/>
          </p:cNvSpPr>
          <p:nvPr/>
        </p:nvSpPr>
        <p:spPr bwMode="auto">
          <a:xfrm>
            <a:off x="2878405" y="2971802"/>
            <a:ext cx="9984316" cy="4440766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8909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21" y="1653119"/>
            <a:ext cx="1697566" cy="172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21" y="1655235"/>
            <a:ext cx="1545166" cy="15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373432"/>
      </p:ext>
    </p:extLst>
  </p:cSld>
  <p:clrMapOvr>
    <a:masterClrMapping/>
  </p:clrMapOvr>
  <p:transition spd="med">
    <p:circle/>
    <p:sndAc>
      <p:stSnd>
        <p:snd r:embed="rId2" name="Chimes 3-CL (2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37178" y="434824"/>
            <a:ext cx="12622741" cy="2590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562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Giá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trị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biểu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thức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44 - 42 + 2 </a:t>
            </a:r>
            <a:r>
              <a:rPr lang="en-US" sz="6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pSp>
        <p:nvGrpSpPr>
          <p:cNvPr id="90115" name="Group 51"/>
          <p:cNvGrpSpPr>
            <a:grpSpLocks/>
          </p:cNvGrpSpPr>
          <p:nvPr/>
        </p:nvGrpSpPr>
        <p:grpSpPr bwMode="auto">
          <a:xfrm>
            <a:off x="432595" y="-74082"/>
            <a:ext cx="268816" cy="9144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62562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9015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62562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2981" y="-307982"/>
              <a:ext cx="77942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62562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783968" y="3623733"/>
            <a:ext cx="4797303" cy="10246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562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6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          2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00" y="3955719"/>
            <a:ext cx="641483" cy="39856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39" y="3715532"/>
            <a:ext cx="1616263" cy="90756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93198" y="3850802"/>
            <a:ext cx="881182" cy="61566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562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64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648675" y="3964431"/>
            <a:ext cx="495381" cy="38984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814202" y="7059493"/>
            <a:ext cx="4767068" cy="95438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562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6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        44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6" y="5589390"/>
            <a:ext cx="641484" cy="39856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87" y="5363738"/>
            <a:ext cx="1618544" cy="90996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272912" y="5543726"/>
            <a:ext cx="881182" cy="6177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562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64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528393" y="5657370"/>
            <a:ext cx="495380" cy="38984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81" y="7321019"/>
            <a:ext cx="641484" cy="39856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3" y="7031866"/>
            <a:ext cx="1618544" cy="90996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74148" y="7211856"/>
            <a:ext cx="881182" cy="6177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562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64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1629628" y="7365716"/>
            <a:ext cx="495380" cy="3898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712965" y="5329689"/>
            <a:ext cx="4748021" cy="100337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562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6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          4</a:t>
            </a:r>
          </a:p>
        </p:txBody>
      </p:sp>
      <p:sp>
        <p:nvSpPr>
          <p:cNvPr id="66587" name="AutoShape 27"/>
          <p:cNvSpPr>
            <a:spLocks noChangeArrowheads="1"/>
          </p:cNvSpPr>
          <p:nvPr/>
        </p:nvSpPr>
        <p:spPr bwMode="auto">
          <a:xfrm>
            <a:off x="534195" y="258153"/>
            <a:ext cx="2702983" cy="2546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62562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1801">
              <a:solidFill>
                <a:prstClr val="black"/>
              </a:solidFill>
            </a:endParaRPr>
          </a:p>
        </p:txBody>
      </p:sp>
      <p:sp>
        <p:nvSpPr>
          <p:cNvPr id="66588" name="WordArt 28"/>
          <p:cNvSpPr>
            <a:spLocks noChangeArrowheads="1" noChangeShapeType="1" noTextEdit="1"/>
          </p:cNvSpPr>
          <p:nvPr/>
        </p:nvSpPr>
        <p:spPr bwMode="auto">
          <a:xfrm>
            <a:off x="1047964" y="1028095"/>
            <a:ext cx="1571646" cy="10064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6593" name="WordArt 33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6594" name="WordArt 34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6595" name="WordArt 35"/>
          <p:cNvSpPr>
            <a:spLocks noChangeArrowheads="1" noChangeShapeType="1" noTextEdit="1"/>
          </p:cNvSpPr>
          <p:nvPr/>
        </p:nvSpPr>
        <p:spPr bwMode="auto">
          <a:xfrm>
            <a:off x="13464695" y="5104013"/>
            <a:ext cx="666750" cy="8974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596" name="WordArt 36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6597" name="WordArt 37"/>
          <p:cNvSpPr>
            <a:spLocks noChangeArrowheads="1" noChangeShapeType="1" noTextEdit="1"/>
          </p:cNvSpPr>
          <p:nvPr/>
        </p:nvSpPr>
        <p:spPr bwMode="auto">
          <a:xfrm>
            <a:off x="13509143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6598" name="WordArt 38"/>
          <p:cNvSpPr>
            <a:spLocks noChangeArrowheads="1" noChangeShapeType="1" noTextEdit="1"/>
          </p:cNvSpPr>
          <p:nvPr/>
        </p:nvSpPr>
        <p:spPr bwMode="auto">
          <a:xfrm>
            <a:off x="13475276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6599" name="WordArt 39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6600" name="WordArt 40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6601" name="WordArt 41"/>
          <p:cNvSpPr>
            <a:spLocks noChangeArrowheads="1" noChangeShapeType="1" noTextEdit="1"/>
          </p:cNvSpPr>
          <p:nvPr/>
        </p:nvSpPr>
        <p:spPr bwMode="auto">
          <a:xfrm>
            <a:off x="13464695" y="5118829"/>
            <a:ext cx="666750" cy="8974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6602" name="WordArt 42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6603" name="WordArt 43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66604" name="WordArt 44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66605" name="WordArt 45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66606" name="WordArt 46"/>
          <p:cNvSpPr>
            <a:spLocks noChangeArrowheads="1" noChangeShapeType="1" noTextEdit="1"/>
          </p:cNvSpPr>
          <p:nvPr/>
        </p:nvSpPr>
        <p:spPr bwMode="auto">
          <a:xfrm>
            <a:off x="13451995" y="5112481"/>
            <a:ext cx="666750" cy="8995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66607" name="WordArt 47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66608" name="WordArt 48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grpSp>
        <p:nvGrpSpPr>
          <p:cNvPr id="66609" name="Group 49"/>
          <p:cNvGrpSpPr>
            <a:grpSpLocks/>
          </p:cNvGrpSpPr>
          <p:nvPr/>
        </p:nvGrpSpPr>
        <p:grpSpPr bwMode="auto">
          <a:xfrm>
            <a:off x="12220867" y="4068783"/>
            <a:ext cx="3352800" cy="3086100"/>
            <a:chOff x="4320" y="2928"/>
            <a:chExt cx="1104" cy="1104"/>
          </a:xfrm>
        </p:grpSpPr>
        <p:sp>
          <p:nvSpPr>
            <p:cNvPr id="9015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62562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9015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6256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843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66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66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6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66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66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66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33333E-6 L 5.55556E-7 -0.07223 " pathEditMode="relative" rAng="0" ptsTypes="AA">
                                      <p:cBhvr>
                                        <p:cTn id="2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7" grpId="0" animBg="1"/>
      <p:bldP spid="8" grpId="0" animBg="1"/>
      <p:bldP spid="12" grpId="0" animBg="1"/>
      <p:bldP spid="13" grpId="0" animBg="1"/>
      <p:bldP spid="15" grpId="0" animBg="1"/>
      <p:bldP spid="15" grpId="1" animBg="1"/>
      <p:bldP spid="15" grpId="2" animBg="1"/>
      <p:bldP spid="66587" grpId="0" animBg="1"/>
      <p:bldP spid="66587" grpId="1" animBg="1"/>
      <p:bldP spid="66588" grpId="0" animBg="1"/>
      <p:bldP spid="66593" grpId="0" animBg="1"/>
      <p:bldP spid="66593" grpId="1" animBg="1"/>
      <p:bldP spid="66594" grpId="0" animBg="1"/>
      <p:bldP spid="66594" grpId="1" animBg="1"/>
      <p:bldP spid="66595" grpId="0" animBg="1"/>
      <p:bldP spid="66595" grpId="1" animBg="1"/>
      <p:bldP spid="66596" grpId="0" animBg="1"/>
      <p:bldP spid="66596" grpId="1" animBg="1"/>
      <p:bldP spid="66597" grpId="0" animBg="1"/>
      <p:bldP spid="66597" grpId="1" animBg="1"/>
      <p:bldP spid="66598" grpId="0" animBg="1"/>
      <p:bldP spid="66598" grpId="1" animBg="1"/>
      <p:bldP spid="66599" grpId="0" animBg="1"/>
      <p:bldP spid="66599" grpId="1" animBg="1"/>
      <p:bldP spid="66600" grpId="0" animBg="1"/>
      <p:bldP spid="66600" grpId="1" animBg="1"/>
      <p:bldP spid="66601" grpId="0" animBg="1"/>
      <p:bldP spid="66601" grpId="1" animBg="1"/>
      <p:bldP spid="66602" grpId="0" animBg="1"/>
      <p:bldP spid="66602" grpId="1" animBg="1"/>
      <p:bldP spid="66603" grpId="0" animBg="1"/>
      <p:bldP spid="66603" grpId="1" animBg="1"/>
      <p:bldP spid="66604" grpId="0" animBg="1"/>
      <p:bldP spid="66604" grpId="1" animBg="1"/>
      <p:bldP spid="66605" grpId="0" animBg="1"/>
      <p:bldP spid="66605" grpId="1" animBg="1"/>
      <p:bldP spid="66606" grpId="0" animBg="1"/>
      <p:bldP spid="66606" grpId="1" animBg="1"/>
      <p:bldP spid="66607" grpId="0" animBg="1"/>
      <p:bldP spid="66607" grpId="1" animBg="1"/>
      <p:bldP spid="66608" grpId="0" animBg="1"/>
      <p:bldP spid="6660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xmlns="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7" name="Google Shape;416;p36"/>
          <p:cNvSpPr/>
          <p:nvPr/>
        </p:nvSpPr>
        <p:spPr>
          <a:xfrm>
            <a:off x="9435692" y="3529586"/>
            <a:ext cx="4608158" cy="437078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216364" tIns="216364" rIns="216364" bIns="216364" anchor="ctr" anchorCtr="0">
            <a:noAutofit/>
          </a:bodyPr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endParaRPr sz="284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Google Shape;418;p36"/>
          <p:cNvSpPr/>
          <p:nvPr/>
        </p:nvSpPr>
        <p:spPr>
          <a:xfrm>
            <a:off x="1737611" y="3529586"/>
            <a:ext cx="4608158" cy="4370784"/>
          </a:xfrm>
          <a:prstGeom prst="ellipse">
            <a:avLst/>
          </a:prstGeom>
          <a:solidFill>
            <a:srgbClr val="EC3730"/>
          </a:solidFill>
          <a:ln>
            <a:noFill/>
          </a:ln>
        </p:spPr>
        <p:txBody>
          <a:bodyPr spcFirstLastPara="1" wrap="square" lIns="216364" tIns="216364" rIns="216364" bIns="216364" anchor="ctr" anchorCtr="0">
            <a:noAutofit/>
          </a:bodyPr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endParaRPr sz="284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Google Shape;419;p36"/>
          <p:cNvSpPr/>
          <p:nvPr/>
        </p:nvSpPr>
        <p:spPr>
          <a:xfrm>
            <a:off x="5634229" y="2413970"/>
            <a:ext cx="4608158" cy="437078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216364" tIns="216364" rIns="216364" bIns="216364" anchor="ctr" anchorCtr="0">
            <a:noAutofit/>
          </a:bodyPr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endParaRPr sz="284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Google Shape;426;p36"/>
          <p:cNvSpPr txBox="1">
            <a:spLocks/>
          </p:cNvSpPr>
          <p:nvPr/>
        </p:nvSpPr>
        <p:spPr>
          <a:xfrm>
            <a:off x="5733159" y="4025560"/>
            <a:ext cx="4313292" cy="1051504"/>
          </a:xfrm>
          <a:prstGeom prst="rect">
            <a:avLst/>
          </a:prstGeom>
        </p:spPr>
        <p:txBody>
          <a:bodyPr spcFirstLastPara="1" wrap="square" lIns="216364" tIns="216364" rIns="216364" bIns="216364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215" fontAlgn="base">
              <a:spcAft>
                <a:spcPct val="0"/>
              </a:spcAft>
            </a:pPr>
            <a:r>
              <a:rPr lang="en-US" sz="7111" err="1">
                <a:solidFill>
                  <a:srgbClr val="002060"/>
                </a:solidFill>
                <a:latin typeface="Calibri"/>
              </a:rPr>
              <a:t>Hoàn</a:t>
            </a:r>
            <a:r>
              <a:rPr lang="en-US" sz="7111">
                <a:solidFill>
                  <a:srgbClr val="002060"/>
                </a:solidFill>
                <a:latin typeface="Calibri"/>
              </a:rPr>
              <a:t> </a:t>
            </a:r>
            <a:r>
              <a:rPr lang="en-US" sz="7111" err="1">
                <a:solidFill>
                  <a:srgbClr val="002060"/>
                </a:solidFill>
                <a:latin typeface="Calibri"/>
              </a:rPr>
              <a:t>thành</a:t>
            </a:r>
            <a:r>
              <a:rPr lang="en-US" sz="7111">
                <a:solidFill>
                  <a:srgbClr val="002060"/>
                </a:solidFill>
                <a:latin typeface="Calibri"/>
              </a:rPr>
              <a:t> </a:t>
            </a:r>
            <a:r>
              <a:rPr lang="en-US" sz="7111" err="1">
                <a:solidFill>
                  <a:srgbClr val="002060"/>
                </a:solidFill>
                <a:latin typeface="Calibri"/>
              </a:rPr>
              <a:t>bài</a:t>
            </a:r>
            <a:endParaRPr lang="en-US" sz="711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1" name="Google Shape;423;p36"/>
          <p:cNvSpPr txBox="1">
            <a:spLocks/>
          </p:cNvSpPr>
          <p:nvPr/>
        </p:nvSpPr>
        <p:spPr>
          <a:xfrm>
            <a:off x="1869704" y="5203218"/>
            <a:ext cx="4224146" cy="970740"/>
          </a:xfrm>
          <a:prstGeom prst="rect">
            <a:avLst/>
          </a:prstGeom>
        </p:spPr>
        <p:txBody>
          <a:bodyPr spcFirstLastPara="1" wrap="square" lIns="216364" tIns="216364" rIns="216364" bIns="216364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215" fontAlgn="base">
              <a:spcAft>
                <a:spcPct val="0"/>
              </a:spcAft>
            </a:pPr>
            <a:r>
              <a:rPr lang="en-US" sz="7111" err="1">
                <a:solidFill>
                  <a:srgbClr val="FFFFFF"/>
                </a:solidFill>
                <a:latin typeface="Calibri"/>
              </a:rPr>
              <a:t>Xem</a:t>
            </a:r>
            <a:r>
              <a:rPr lang="en-US" sz="7111">
                <a:solidFill>
                  <a:srgbClr val="FFFFFF"/>
                </a:solidFill>
                <a:latin typeface="Calibri"/>
              </a:rPr>
              <a:t> </a:t>
            </a:r>
            <a:r>
              <a:rPr lang="en-US" sz="7111" err="1">
                <a:solidFill>
                  <a:srgbClr val="FFFFFF"/>
                </a:solidFill>
                <a:latin typeface="Calibri"/>
              </a:rPr>
              <a:t>lại</a:t>
            </a:r>
            <a:r>
              <a:rPr lang="en-US" sz="7111">
                <a:solidFill>
                  <a:srgbClr val="FFFFFF"/>
                </a:solidFill>
                <a:latin typeface="Calibri"/>
              </a:rPr>
              <a:t> </a:t>
            </a:r>
            <a:r>
              <a:rPr lang="en-US" sz="7111" err="1">
                <a:solidFill>
                  <a:srgbClr val="FFFFFF"/>
                </a:solidFill>
                <a:latin typeface="Calibri"/>
              </a:rPr>
              <a:t>bài</a:t>
            </a:r>
            <a:r>
              <a:rPr lang="en-US" sz="7111">
                <a:solidFill>
                  <a:srgbClr val="FFFFFF"/>
                </a:solidFill>
                <a:latin typeface="Calibri"/>
              </a:rPr>
              <a:t> </a:t>
            </a:r>
            <a:r>
              <a:rPr lang="en-US" sz="7111" err="1">
                <a:solidFill>
                  <a:srgbClr val="FFFFFF"/>
                </a:solidFill>
                <a:latin typeface="Calibri"/>
              </a:rPr>
              <a:t>đã</a:t>
            </a:r>
            <a:r>
              <a:rPr lang="en-US" sz="7111">
                <a:solidFill>
                  <a:srgbClr val="FFFFFF"/>
                </a:solidFill>
                <a:latin typeface="Calibri"/>
              </a:rPr>
              <a:t> </a:t>
            </a:r>
            <a:r>
              <a:rPr lang="en-US" sz="7111" err="1">
                <a:solidFill>
                  <a:srgbClr val="FFFFFF"/>
                </a:solidFill>
                <a:latin typeface="Calibri"/>
              </a:rPr>
              <a:t>học</a:t>
            </a:r>
            <a:r>
              <a:rPr lang="en-US" sz="7111">
                <a:solidFill>
                  <a:srgbClr val="FFFFFF"/>
                </a:solidFill>
                <a:latin typeface="Calibri"/>
              </a:rPr>
              <a:t> </a:t>
            </a:r>
          </a:p>
        </p:txBody>
      </p:sp>
      <p:sp>
        <p:nvSpPr>
          <p:cNvPr id="12" name="Google Shape;417;p36"/>
          <p:cNvSpPr txBox="1">
            <a:spLocks/>
          </p:cNvSpPr>
          <p:nvPr/>
        </p:nvSpPr>
        <p:spPr>
          <a:xfrm>
            <a:off x="9802754" y="5195925"/>
            <a:ext cx="3874034" cy="1053671"/>
          </a:xfrm>
          <a:prstGeom prst="rect">
            <a:avLst/>
          </a:prstGeom>
        </p:spPr>
        <p:txBody>
          <a:bodyPr spcFirstLastPara="1" wrap="square" lIns="216364" tIns="216364" rIns="216364" bIns="216364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215" fontAlgn="base">
              <a:spcAft>
                <a:spcPct val="0"/>
              </a:spcAft>
            </a:pPr>
            <a:r>
              <a:rPr lang="vi-VN" sz="6400">
                <a:solidFill>
                  <a:srgbClr val="FFFFFF"/>
                </a:solidFill>
                <a:latin typeface="Times New Roman" panose="02020603050405020304" pitchFamily="18" charset="0"/>
              </a:rPr>
              <a:t>Chuẩn bị bài mới</a:t>
            </a:r>
          </a:p>
        </p:txBody>
      </p:sp>
    </p:spTree>
    <p:extLst>
      <p:ext uri="{BB962C8B-B14F-4D97-AF65-F5344CB8AC3E}">
        <p14:creationId xmlns:p14="http://schemas.microsoft.com/office/powerpoint/2010/main" val="1588331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" y="0"/>
            <a:ext cx="16256002" cy="914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405" y="5493734"/>
            <a:ext cx="6826955" cy="37277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357" y="85757"/>
            <a:ext cx="5103963" cy="255739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027983" y="1712227"/>
            <a:ext cx="12937856" cy="1754359"/>
            <a:chOff x="588835" y="1184696"/>
            <a:chExt cx="5603642" cy="986827"/>
          </a:xfrm>
        </p:grpSpPr>
        <p:sp>
          <p:nvSpPr>
            <p:cNvPr id="114" name="六边形 113"/>
            <p:cNvSpPr/>
            <p:nvPr/>
          </p:nvSpPr>
          <p:spPr>
            <a:xfrm>
              <a:off x="802673" y="1349829"/>
              <a:ext cx="5175966" cy="656562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defRPr/>
              </a:pPr>
              <a:endParaRPr lang="zh-CN" altLang="en-US" sz="1867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5" name="圆角矩形 114"/>
            <p:cNvSpPr/>
            <p:nvPr/>
          </p:nvSpPr>
          <p:spPr>
            <a:xfrm>
              <a:off x="588835" y="1184696"/>
              <a:ext cx="5603642" cy="9868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5232" tIns="72617" rIns="145232" bIns="72617" anchor="ctr"/>
            <a:lstStyle/>
            <a:p>
              <a:pPr algn="ctr" defTabSz="1219215">
                <a:defRPr/>
              </a:pPr>
              <a:r>
                <a:rPr lang="vi-VN" altLang="zh-CN" sz="64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CHÀO TẠM BIỆT CÁC EM</a:t>
              </a:r>
              <a:endParaRPr lang="zh-CN" altLang="en-US" sz="64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5405" y="-1693333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06671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-1P6101520529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" y="3"/>
            <a:ext cx="16256000" cy="9160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7407" y="2996262"/>
            <a:ext cx="8355172" cy="17338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21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sym typeface="Arial" panose="020B0604020202020204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1506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30"/>
          <p:cNvSpPr>
            <a:spLocks noChangeArrowheads="1" noChangeShapeType="1" noTextEdit="1"/>
          </p:cNvSpPr>
          <p:nvPr/>
        </p:nvSpPr>
        <p:spPr bwMode="auto">
          <a:xfrm>
            <a:off x="2878405" y="2971802"/>
            <a:ext cx="9984316" cy="4440766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ĐÚNG?</a:t>
            </a:r>
          </a:p>
        </p:txBody>
      </p:sp>
      <p:pic>
        <p:nvPicPr>
          <p:cNvPr id="8909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21" y="1653119"/>
            <a:ext cx="1697566" cy="172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21" y="1655235"/>
            <a:ext cx="1545166" cy="156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xmlns="" id="{E99F4E71-98A2-0430-1D7D-93BD3B0A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05" y="7047149"/>
            <a:ext cx="3840162" cy="2096851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xmlns="" id="{3191440B-5943-3DCD-2540-2E403B6FC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319" y="0"/>
            <a:ext cx="2870979" cy="143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72612"/>
      </p:ext>
    </p:extLst>
  </p:cSld>
  <p:clrMapOvr>
    <a:masterClrMapping/>
  </p:clrMapOvr>
  <p:transition spd="med">
    <p:circle/>
    <p:sndAc>
      <p:stSnd>
        <p:snd r:embed="rId2" name="Chimes 3-CL (2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37178" y="434824"/>
            <a:ext cx="12114741" cy="2590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562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162562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64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6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4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6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4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6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4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6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4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6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30 - 18 : 3 </a:t>
            </a:r>
            <a:r>
              <a:rPr lang="en-US" sz="64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6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6400" b="1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162562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0115" name="Group 51"/>
          <p:cNvGrpSpPr>
            <a:grpSpLocks/>
          </p:cNvGrpSpPr>
          <p:nvPr/>
        </p:nvGrpSpPr>
        <p:grpSpPr bwMode="auto">
          <a:xfrm>
            <a:off x="432595" y="-74082"/>
            <a:ext cx="268816" cy="9144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62562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9015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162562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20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2981" y="-307982"/>
              <a:ext cx="77942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62562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783968" y="3623733"/>
            <a:ext cx="4797303" cy="10246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562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6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        12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00" y="3955719"/>
            <a:ext cx="641483" cy="39856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39" y="3715532"/>
            <a:ext cx="1616263" cy="90756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93198" y="3850802"/>
            <a:ext cx="881182" cy="61566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562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64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648675" y="3964431"/>
            <a:ext cx="495381" cy="38984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814202" y="7059493"/>
            <a:ext cx="4767068" cy="95438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562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6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         6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6" y="5589390"/>
            <a:ext cx="641484" cy="39856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87" y="5363738"/>
            <a:ext cx="1618544" cy="90996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272912" y="5543726"/>
            <a:ext cx="881182" cy="6177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562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64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528393" y="5657370"/>
            <a:ext cx="495380" cy="38984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81" y="7321019"/>
            <a:ext cx="641484" cy="39856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23" y="7031866"/>
            <a:ext cx="1618544" cy="90996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74148" y="7211856"/>
            <a:ext cx="881182" cy="61779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562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64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1629628" y="7365716"/>
            <a:ext cx="495380" cy="3898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712965" y="5329689"/>
            <a:ext cx="4748021" cy="100337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62562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6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        24</a:t>
            </a:r>
          </a:p>
        </p:txBody>
      </p:sp>
      <p:sp>
        <p:nvSpPr>
          <p:cNvPr id="66587" name="AutoShape 27"/>
          <p:cNvSpPr>
            <a:spLocks noChangeArrowheads="1"/>
          </p:cNvSpPr>
          <p:nvPr/>
        </p:nvSpPr>
        <p:spPr bwMode="auto">
          <a:xfrm>
            <a:off x="534195" y="258153"/>
            <a:ext cx="2702983" cy="2546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62562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1801">
              <a:solidFill>
                <a:prstClr val="black"/>
              </a:solidFill>
            </a:endParaRPr>
          </a:p>
        </p:txBody>
      </p:sp>
      <p:sp>
        <p:nvSpPr>
          <p:cNvPr id="66588" name="WordArt 28"/>
          <p:cNvSpPr>
            <a:spLocks noChangeArrowheads="1" noChangeShapeType="1" noTextEdit="1"/>
          </p:cNvSpPr>
          <p:nvPr/>
        </p:nvSpPr>
        <p:spPr bwMode="auto">
          <a:xfrm>
            <a:off x="1047964" y="1028095"/>
            <a:ext cx="1571646" cy="10064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6593" name="WordArt 33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6594" name="WordArt 34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6595" name="WordArt 35"/>
          <p:cNvSpPr>
            <a:spLocks noChangeArrowheads="1" noChangeShapeType="1" noTextEdit="1"/>
          </p:cNvSpPr>
          <p:nvPr/>
        </p:nvSpPr>
        <p:spPr bwMode="auto">
          <a:xfrm>
            <a:off x="13464695" y="5104013"/>
            <a:ext cx="666750" cy="8974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596" name="WordArt 36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6597" name="WordArt 37"/>
          <p:cNvSpPr>
            <a:spLocks noChangeArrowheads="1" noChangeShapeType="1" noTextEdit="1"/>
          </p:cNvSpPr>
          <p:nvPr/>
        </p:nvSpPr>
        <p:spPr bwMode="auto">
          <a:xfrm>
            <a:off x="13509143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6598" name="WordArt 38"/>
          <p:cNvSpPr>
            <a:spLocks noChangeArrowheads="1" noChangeShapeType="1" noTextEdit="1"/>
          </p:cNvSpPr>
          <p:nvPr/>
        </p:nvSpPr>
        <p:spPr bwMode="auto">
          <a:xfrm>
            <a:off x="13475276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6599" name="WordArt 39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6600" name="WordArt 40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6601" name="WordArt 41"/>
          <p:cNvSpPr>
            <a:spLocks noChangeArrowheads="1" noChangeShapeType="1" noTextEdit="1"/>
          </p:cNvSpPr>
          <p:nvPr/>
        </p:nvSpPr>
        <p:spPr bwMode="auto">
          <a:xfrm>
            <a:off x="13464695" y="5118829"/>
            <a:ext cx="666750" cy="8974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6602" name="WordArt 42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6603" name="WordArt 43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66604" name="WordArt 44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66605" name="WordArt 45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66606" name="WordArt 46"/>
          <p:cNvSpPr>
            <a:spLocks noChangeArrowheads="1" noChangeShapeType="1" noTextEdit="1"/>
          </p:cNvSpPr>
          <p:nvPr/>
        </p:nvSpPr>
        <p:spPr bwMode="auto">
          <a:xfrm>
            <a:off x="13451995" y="5112481"/>
            <a:ext cx="666750" cy="8995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66607" name="WordArt 47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66608" name="WordArt 48"/>
          <p:cNvSpPr>
            <a:spLocks noChangeArrowheads="1" noChangeShapeType="1" noTextEdit="1"/>
          </p:cNvSpPr>
          <p:nvPr/>
        </p:nvSpPr>
        <p:spPr bwMode="auto">
          <a:xfrm>
            <a:off x="13460460" y="5131527"/>
            <a:ext cx="666750" cy="8995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grpSp>
        <p:nvGrpSpPr>
          <p:cNvPr id="66609" name="Group 49"/>
          <p:cNvGrpSpPr>
            <a:grpSpLocks/>
          </p:cNvGrpSpPr>
          <p:nvPr/>
        </p:nvGrpSpPr>
        <p:grpSpPr bwMode="auto">
          <a:xfrm>
            <a:off x="12220867" y="4068783"/>
            <a:ext cx="3352800" cy="3086100"/>
            <a:chOff x="4320" y="2928"/>
            <a:chExt cx="1104" cy="1104"/>
          </a:xfrm>
        </p:grpSpPr>
        <p:sp>
          <p:nvSpPr>
            <p:cNvPr id="9015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62562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9015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6256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809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66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66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6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66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66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66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33333E-6 L 5.55556E-7 -0.07223 " pathEditMode="relative" rAng="0" ptsTypes="AA">
                                      <p:cBhvr>
                                        <p:cTn id="2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7" grpId="0" animBg="1"/>
      <p:bldP spid="8" grpId="0" animBg="1"/>
      <p:bldP spid="12" grpId="0" animBg="1"/>
      <p:bldP spid="13" grpId="0" animBg="1"/>
      <p:bldP spid="15" grpId="0" animBg="1"/>
      <p:bldP spid="15" grpId="1" animBg="1"/>
      <p:bldP spid="15" grpId="2" animBg="1"/>
      <p:bldP spid="66587" grpId="0" animBg="1"/>
      <p:bldP spid="66587" grpId="1" animBg="1"/>
      <p:bldP spid="66588" grpId="0" animBg="1"/>
      <p:bldP spid="66593" grpId="0" animBg="1"/>
      <p:bldP spid="66593" grpId="1" animBg="1"/>
      <p:bldP spid="66594" grpId="0" animBg="1"/>
      <p:bldP spid="66594" grpId="1" animBg="1"/>
      <p:bldP spid="66595" grpId="0" animBg="1"/>
      <p:bldP spid="66595" grpId="1" animBg="1"/>
      <p:bldP spid="66596" grpId="0" animBg="1"/>
      <p:bldP spid="66596" grpId="1" animBg="1"/>
      <p:bldP spid="66597" grpId="0" animBg="1"/>
      <p:bldP spid="66597" grpId="1" animBg="1"/>
      <p:bldP spid="66598" grpId="0" animBg="1"/>
      <p:bldP spid="66598" grpId="1" animBg="1"/>
      <p:bldP spid="66599" grpId="0" animBg="1"/>
      <p:bldP spid="66599" grpId="1" animBg="1"/>
      <p:bldP spid="66600" grpId="0" animBg="1"/>
      <p:bldP spid="66600" grpId="1" animBg="1"/>
      <p:bldP spid="66601" grpId="0" animBg="1"/>
      <p:bldP spid="66601" grpId="1" animBg="1"/>
      <p:bldP spid="66602" grpId="0" animBg="1"/>
      <p:bldP spid="66602" grpId="1" animBg="1"/>
      <p:bldP spid="66603" grpId="0" animBg="1"/>
      <p:bldP spid="66603" grpId="1" animBg="1"/>
      <p:bldP spid="66604" grpId="0" animBg="1"/>
      <p:bldP spid="66604" grpId="1" animBg="1"/>
      <p:bldP spid="66605" grpId="0" animBg="1"/>
      <p:bldP spid="66605" grpId="1" animBg="1"/>
      <p:bldP spid="66606" grpId="0" animBg="1"/>
      <p:bldP spid="66606" grpId="1" animBg="1"/>
      <p:bldP spid="66607" grpId="0" animBg="1"/>
      <p:bldP spid="66607" grpId="1" animBg="1"/>
      <p:bldP spid="66608" grpId="0" animBg="1"/>
      <p:bldP spid="6660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Picture1"/>
          <p:cNvPicPr>
            <a:picLocks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4" y="137132"/>
            <a:ext cx="15527342" cy="14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Picture1"/>
          <p:cNvPicPr>
            <a:picLocks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4100304" y="4634444"/>
            <a:ext cx="9038167" cy="18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6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0" y="141368"/>
            <a:ext cx="1600201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AutoShape 7"/>
          <p:cNvSpPr>
            <a:spLocks noChangeArrowheads="1"/>
          </p:cNvSpPr>
          <p:nvPr/>
        </p:nvSpPr>
        <p:spPr bwMode="auto">
          <a:xfrm>
            <a:off x="617785" y="659950"/>
            <a:ext cx="2787652" cy="28575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62562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1801">
              <a:solidFill>
                <a:prstClr val="black"/>
              </a:solidFill>
            </a:endParaRP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4163218" y="5761567"/>
            <a:ext cx="3690434" cy="1323439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  <a:contourClr>
              <a:srgbClr val="FFCC66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8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8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3193" name="WordArt 9"/>
          <p:cNvSpPr>
            <a:spLocks noChangeArrowheads="1" noChangeShapeType="1" noTextEdit="1"/>
          </p:cNvSpPr>
          <p:nvPr/>
        </p:nvSpPr>
        <p:spPr bwMode="auto">
          <a:xfrm>
            <a:off x="1389558" y="1720903"/>
            <a:ext cx="1330820" cy="10610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2</a:t>
            </a:r>
          </a:p>
        </p:txBody>
      </p: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61519" y="659951"/>
            <a:ext cx="12598400" cy="349295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6601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(30 - 18): 3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6601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7975338" y="5706534"/>
            <a:ext cx="2880782" cy="1323439"/>
          </a:xfrm>
          <a:prstGeom prst="rect">
            <a:avLst/>
          </a:prstGeom>
          <a:solidFill>
            <a:srgbClr val="FFCCFF"/>
          </a:solidFill>
          <a:ln w="38100" cmpd="dbl">
            <a:solidFill>
              <a:srgbClr val="FFCC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09608" indent="-609608" algn="ctr" defTabSz="1625620" fontAlgn="base">
              <a:spcBef>
                <a:spcPct val="5000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93196" name="WordArt 12"/>
          <p:cNvSpPr>
            <a:spLocks noChangeArrowheads="1" noChangeShapeType="1" noTextEdit="1"/>
          </p:cNvSpPr>
          <p:nvPr/>
        </p:nvSpPr>
        <p:spPr bwMode="auto">
          <a:xfrm>
            <a:off x="11516521" y="61150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93197" name="WordArt 13"/>
          <p:cNvSpPr>
            <a:spLocks noChangeArrowheads="1" noChangeShapeType="1" noTextEdit="1"/>
          </p:cNvSpPr>
          <p:nvPr/>
        </p:nvSpPr>
        <p:spPr bwMode="auto">
          <a:xfrm>
            <a:off x="11516521" y="61150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3198" name="WordArt 14"/>
          <p:cNvSpPr>
            <a:spLocks noChangeArrowheads="1" noChangeShapeType="1" noTextEdit="1"/>
          </p:cNvSpPr>
          <p:nvPr/>
        </p:nvSpPr>
        <p:spPr bwMode="auto">
          <a:xfrm>
            <a:off x="11522871" y="6085417"/>
            <a:ext cx="66675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3199" name="WordArt 15"/>
          <p:cNvSpPr>
            <a:spLocks noChangeArrowheads="1" noChangeShapeType="1" noTextEdit="1"/>
          </p:cNvSpPr>
          <p:nvPr/>
        </p:nvSpPr>
        <p:spPr bwMode="auto">
          <a:xfrm>
            <a:off x="11516521" y="61150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93200" name="WordArt 16"/>
          <p:cNvSpPr>
            <a:spLocks noChangeArrowheads="1" noChangeShapeType="1" noTextEdit="1"/>
          </p:cNvSpPr>
          <p:nvPr/>
        </p:nvSpPr>
        <p:spPr bwMode="auto">
          <a:xfrm>
            <a:off x="11565204" y="61150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93201" name="WordArt 17"/>
          <p:cNvSpPr>
            <a:spLocks noChangeArrowheads="1" noChangeShapeType="1" noTextEdit="1"/>
          </p:cNvSpPr>
          <p:nvPr/>
        </p:nvSpPr>
        <p:spPr bwMode="auto">
          <a:xfrm>
            <a:off x="11531337" y="61150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93202" name="WordArt 18"/>
          <p:cNvSpPr>
            <a:spLocks noChangeArrowheads="1" noChangeShapeType="1" noTextEdit="1"/>
          </p:cNvSpPr>
          <p:nvPr/>
        </p:nvSpPr>
        <p:spPr bwMode="auto">
          <a:xfrm>
            <a:off x="11516521" y="61150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93203" name="WordArt 19"/>
          <p:cNvSpPr>
            <a:spLocks noChangeArrowheads="1" noChangeShapeType="1" noTextEdit="1"/>
          </p:cNvSpPr>
          <p:nvPr/>
        </p:nvSpPr>
        <p:spPr bwMode="auto">
          <a:xfrm>
            <a:off x="11516521" y="61150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93204" name="WordArt 20"/>
          <p:cNvSpPr>
            <a:spLocks noChangeArrowheads="1" noChangeShapeType="1" noTextEdit="1"/>
          </p:cNvSpPr>
          <p:nvPr/>
        </p:nvSpPr>
        <p:spPr bwMode="auto">
          <a:xfrm>
            <a:off x="11522871" y="6100235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93205" name="WordArt 21"/>
          <p:cNvSpPr>
            <a:spLocks noChangeArrowheads="1" noChangeShapeType="1" noTextEdit="1"/>
          </p:cNvSpPr>
          <p:nvPr/>
        </p:nvSpPr>
        <p:spPr bwMode="auto">
          <a:xfrm>
            <a:off x="11516521" y="61150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93206" name="WordArt 22"/>
          <p:cNvSpPr>
            <a:spLocks noChangeArrowheads="1" noChangeShapeType="1" noTextEdit="1"/>
          </p:cNvSpPr>
          <p:nvPr/>
        </p:nvSpPr>
        <p:spPr bwMode="auto">
          <a:xfrm>
            <a:off x="11516521" y="61150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93207" name="WordArt 23"/>
          <p:cNvSpPr>
            <a:spLocks noChangeArrowheads="1" noChangeShapeType="1" noTextEdit="1"/>
          </p:cNvSpPr>
          <p:nvPr/>
        </p:nvSpPr>
        <p:spPr bwMode="auto">
          <a:xfrm>
            <a:off x="11516521" y="61150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93208" name="WordArt 24"/>
          <p:cNvSpPr>
            <a:spLocks noChangeArrowheads="1" noChangeShapeType="1" noTextEdit="1"/>
          </p:cNvSpPr>
          <p:nvPr/>
        </p:nvSpPr>
        <p:spPr bwMode="auto">
          <a:xfrm>
            <a:off x="11516521" y="61150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93209" name="WordArt 25"/>
          <p:cNvSpPr>
            <a:spLocks noChangeArrowheads="1" noChangeShapeType="1" noTextEdit="1"/>
          </p:cNvSpPr>
          <p:nvPr/>
        </p:nvSpPr>
        <p:spPr bwMode="auto">
          <a:xfrm>
            <a:off x="11508055" y="6096000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93210" name="WordArt 26"/>
          <p:cNvSpPr>
            <a:spLocks noChangeArrowheads="1" noChangeShapeType="1" noTextEdit="1"/>
          </p:cNvSpPr>
          <p:nvPr/>
        </p:nvSpPr>
        <p:spPr bwMode="auto">
          <a:xfrm>
            <a:off x="11516521" y="61150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93211" name="WordArt 27"/>
          <p:cNvSpPr>
            <a:spLocks noChangeArrowheads="1" noChangeShapeType="1" noTextEdit="1"/>
          </p:cNvSpPr>
          <p:nvPr/>
        </p:nvSpPr>
        <p:spPr bwMode="auto">
          <a:xfrm>
            <a:off x="11516521" y="61150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62562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grpSp>
        <p:nvGrpSpPr>
          <p:cNvPr id="93212" name="Group 28"/>
          <p:cNvGrpSpPr>
            <a:grpSpLocks/>
          </p:cNvGrpSpPr>
          <p:nvPr/>
        </p:nvGrpSpPr>
        <p:grpSpPr bwMode="auto">
          <a:xfrm>
            <a:off x="10936552" y="5486400"/>
            <a:ext cx="1752601" cy="1752601"/>
            <a:chOff x="4320" y="2928"/>
            <a:chExt cx="1104" cy="1104"/>
          </a:xfrm>
        </p:grpSpPr>
        <p:sp>
          <p:nvSpPr>
            <p:cNvPr id="91163" name="AutoShape 2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162562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91164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162562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122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3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3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3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3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3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3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3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3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3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3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3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3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3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3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3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3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3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3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3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3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3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93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3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93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3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93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3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93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3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3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3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93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93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 animBg="1"/>
      <p:bldP spid="93191" grpId="1" animBg="1"/>
      <p:bldP spid="93192" grpId="0" animBg="1"/>
      <p:bldP spid="37" grpId="0" animBg="1"/>
      <p:bldP spid="93195" grpId="0" animBg="1"/>
      <p:bldP spid="93196" grpId="0" animBg="1"/>
      <p:bldP spid="93196" grpId="1" animBg="1"/>
      <p:bldP spid="93197" grpId="0" animBg="1"/>
      <p:bldP spid="93197" grpId="1" animBg="1"/>
      <p:bldP spid="93198" grpId="0" animBg="1"/>
      <p:bldP spid="93198" grpId="1" animBg="1"/>
      <p:bldP spid="93199" grpId="0" animBg="1"/>
      <p:bldP spid="93199" grpId="1" animBg="1"/>
      <p:bldP spid="93200" grpId="0" animBg="1"/>
      <p:bldP spid="93200" grpId="1" animBg="1"/>
      <p:bldP spid="93201" grpId="0" animBg="1"/>
      <p:bldP spid="93201" grpId="1" animBg="1"/>
      <p:bldP spid="93202" grpId="0" animBg="1"/>
      <p:bldP spid="93202" grpId="1" animBg="1"/>
      <p:bldP spid="93203" grpId="0" animBg="1"/>
      <p:bldP spid="93203" grpId="1" animBg="1"/>
      <p:bldP spid="93204" grpId="0" animBg="1"/>
      <p:bldP spid="93204" grpId="1" animBg="1"/>
      <p:bldP spid="93205" grpId="0" animBg="1"/>
      <p:bldP spid="93205" grpId="1" animBg="1"/>
      <p:bldP spid="93206" grpId="0" animBg="1"/>
      <p:bldP spid="93206" grpId="1" animBg="1"/>
      <p:bldP spid="93207" grpId="0" animBg="1"/>
      <p:bldP spid="93207" grpId="1" animBg="1"/>
      <p:bldP spid="93208" grpId="0" animBg="1"/>
      <p:bldP spid="93208" grpId="1" animBg="1"/>
      <p:bldP spid="93209" grpId="0" animBg="1"/>
      <p:bldP spid="93209" grpId="1" animBg="1"/>
      <p:bldP spid="93210" grpId="0" animBg="1"/>
      <p:bldP spid="93210" grpId="1" animBg="1"/>
      <p:bldP spid="93211" grpId="0" animBg="1"/>
      <p:bldP spid="932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" y="0"/>
            <a:ext cx="16256002" cy="914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405" y="5493734"/>
            <a:ext cx="6826955" cy="37277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357" y="85757"/>
            <a:ext cx="5103963" cy="255739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18519" y="1384012"/>
            <a:ext cx="10925794" cy="3617552"/>
            <a:chOff x="588835" y="1184696"/>
            <a:chExt cx="6145759" cy="1151213"/>
          </a:xfrm>
        </p:grpSpPr>
        <p:sp>
          <p:nvSpPr>
            <p:cNvPr id="114" name="六边形 113"/>
            <p:cNvSpPr/>
            <p:nvPr/>
          </p:nvSpPr>
          <p:spPr>
            <a:xfrm>
              <a:off x="588836" y="1349829"/>
              <a:ext cx="6145758" cy="656562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/>
              <a:endParaRPr lang="zh-CN" altLang="en-US" sz="1867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5" name="圆角矩形 114"/>
            <p:cNvSpPr/>
            <p:nvPr/>
          </p:nvSpPr>
          <p:spPr>
            <a:xfrm>
              <a:off x="588835" y="1184696"/>
              <a:ext cx="6145758" cy="115121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5232" tIns="72617" rIns="145232" bIns="72617" anchor="ctr"/>
            <a:lstStyle/>
            <a:p>
              <a:pPr algn="ctr" defTabSz="1219215"/>
              <a:r>
                <a:rPr lang="en-US" altLang="zh-CN" sz="48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TOÁN</a:t>
              </a:r>
              <a:endParaRPr lang="zh-C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81010" y="4033736"/>
            <a:ext cx="13914642" cy="967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15"/>
            <a:r>
              <a:rPr lang="vi-VN" altLang="zh-CN" sz="5689" b="1" dirty="0">
                <a:solidFill>
                  <a:srgbClr val="1B1BD5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BÀI </a:t>
            </a:r>
            <a:r>
              <a:rPr lang="en-US" altLang="zh-CN" sz="5689" b="1" dirty="0">
                <a:solidFill>
                  <a:srgbClr val="1B1BD5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42: ÔN TẬP BIỂU THỨC SỐ </a:t>
            </a:r>
            <a:r>
              <a:rPr lang="vi-VN" altLang="zh-CN" sz="5689" b="1" dirty="0">
                <a:solidFill>
                  <a:srgbClr val="1B1BD5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(TIẾT </a:t>
            </a:r>
            <a:r>
              <a:rPr lang="en-US" altLang="zh-CN" sz="5689" b="1" dirty="0">
                <a:solidFill>
                  <a:srgbClr val="1B1BD5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vi-VN" altLang="zh-CN" sz="5689" b="1" dirty="0">
                <a:solidFill>
                  <a:srgbClr val="1B1BD5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5689" b="1" dirty="0">
              <a:solidFill>
                <a:srgbClr val="1B1BD5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11EFC1-480A-5A09-0B7C-D6F0D5C05224}"/>
              </a:ext>
            </a:extLst>
          </p:cNvPr>
          <p:cNvSpPr txBox="1"/>
          <p:nvPr/>
        </p:nvSpPr>
        <p:spPr>
          <a:xfrm>
            <a:off x="4687123" y="2058381"/>
            <a:ext cx="6255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Thứ……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3291419830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18520" y="104140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42: ÔN TẬP BIỂU THỨC SỐ </a:t>
            </a:r>
            <a:r>
              <a:rPr lang="vi-VN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800" b="1" dirty="0">
              <a:solidFill>
                <a:srgbClr val="1B1B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70819" y="1752600"/>
            <a:ext cx="533400" cy="646331"/>
            <a:chOff x="1737519" y="1943100"/>
            <a:chExt cx="533400" cy="646331"/>
          </a:xfrm>
        </p:grpSpPr>
        <p:sp>
          <p:nvSpPr>
            <p:cNvPr id="8" name="Oval 7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4609" y="19431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67" name="Text Box 19">
            <a:extLst>
              <a:ext uri="{FF2B5EF4-FFF2-40B4-BE49-F238E27FC236}">
                <a16:creationId xmlns:a16="http://schemas.microsoft.com/office/drawing/2014/main" xmlns="" id="{B39458B4-7131-B1D7-675C-B9116A100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609" y="1806001"/>
            <a:ext cx="754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8" name="Text Box 20">
            <a:extLst>
              <a:ext uri="{FF2B5EF4-FFF2-40B4-BE49-F238E27FC236}">
                <a16:creationId xmlns:a16="http://schemas.microsoft.com/office/drawing/2014/main" xmlns="" id="{A0286ABE-76A1-2AD7-CCD3-B7D07D4FB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819" y="2895600"/>
            <a:ext cx="4152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182 - (96 - 54)</a:t>
            </a:r>
          </a:p>
        </p:txBody>
      </p:sp>
      <p:sp>
        <p:nvSpPr>
          <p:cNvPr id="69" name="Text Box 20">
            <a:extLst>
              <a:ext uri="{FF2B5EF4-FFF2-40B4-BE49-F238E27FC236}">
                <a16:creationId xmlns:a16="http://schemas.microsoft.com/office/drawing/2014/main" xmlns="" id="{D909F547-0E8E-CC42-5FD1-8ED7B424A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649" y="2985732"/>
            <a:ext cx="3295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7 x (48 : 6)</a:t>
            </a:r>
          </a:p>
        </p:txBody>
      </p:sp>
      <p:sp>
        <p:nvSpPr>
          <p:cNvPr id="70" name="Text Box 22">
            <a:extLst>
              <a:ext uri="{FF2B5EF4-FFF2-40B4-BE49-F238E27FC236}">
                <a16:creationId xmlns:a16="http://schemas.microsoft.com/office/drawing/2014/main" xmlns="" id="{5CE70049-9F31-7EE2-D464-3AF7F3E8A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280" y="2949001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182 - 42</a:t>
            </a:r>
          </a:p>
        </p:txBody>
      </p:sp>
      <p:sp>
        <p:nvSpPr>
          <p:cNvPr id="71" name="Text Box 23">
            <a:extLst>
              <a:ext uri="{FF2B5EF4-FFF2-40B4-BE49-F238E27FC236}">
                <a16:creationId xmlns:a16="http://schemas.microsoft.com/office/drawing/2014/main" xmlns="" id="{AC99815D-E3F5-7026-361D-6A4B5EF57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598" y="3687388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140</a:t>
            </a:r>
          </a:p>
        </p:txBody>
      </p:sp>
      <p:sp>
        <p:nvSpPr>
          <p:cNvPr id="72" name="Text Box 22">
            <a:extLst>
              <a:ext uri="{FF2B5EF4-FFF2-40B4-BE49-F238E27FC236}">
                <a16:creationId xmlns:a16="http://schemas.microsoft.com/office/drawing/2014/main" xmlns="" id="{2E3D970D-27F1-6DFB-9D18-3ED65EEC5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9719" y="3052158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 x 8</a:t>
            </a:r>
          </a:p>
        </p:txBody>
      </p:sp>
      <p:sp>
        <p:nvSpPr>
          <p:cNvPr id="73" name="Text Box 23">
            <a:extLst>
              <a:ext uri="{FF2B5EF4-FFF2-40B4-BE49-F238E27FC236}">
                <a16:creationId xmlns:a16="http://schemas.microsoft.com/office/drawing/2014/main" xmlns="" id="{9550D444-4F4E-33F0-E34B-4DAFEB85A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0783" y="3842297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56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>
            <a:extLst>
              <a:ext uri="{FF2B5EF4-FFF2-40B4-BE49-F238E27FC236}">
                <a16:creationId xmlns:a16="http://schemas.microsoft.com/office/drawing/2014/main" xmlns="" id="{2C0C4F2C-E1AD-472C-BEBB-CDA1C317F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44" y="35376"/>
            <a:ext cx="184730" cy="96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162562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5689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xmlns="" id="{EEE580ED-A920-496D-8FB3-32B978F48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44" y="35376"/>
            <a:ext cx="184730" cy="96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defTabSz="162562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5689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7187" name="Text Box 19">
            <a:extLst>
              <a:ext uri="{FF2B5EF4-FFF2-40B4-BE49-F238E27FC236}">
                <a16:creationId xmlns:a16="http://schemas.microsoft.com/office/drawing/2014/main" xmlns="" id="{E927269C-21FB-41CB-AD1B-0308747E2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52" y="126273"/>
            <a:ext cx="15578667" cy="85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62562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9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sz="49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497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số là giá trị của mỗi biểu thức dưới đây?</a:t>
            </a:r>
            <a:endParaRPr lang="en-US" altLang="vi-VN" sz="4978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332">
            <a:off x="635672" y="5062185"/>
            <a:ext cx="5554133" cy="37930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630">
            <a:off x="573862" y="1362376"/>
            <a:ext cx="5283200" cy="3528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/>
          <p:cNvSpPr/>
          <p:nvPr/>
        </p:nvSpPr>
        <p:spPr>
          <a:xfrm>
            <a:off x="6185815" y="1165766"/>
            <a:ext cx="1878707" cy="13234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 fontAlgn="base">
              <a:spcBef>
                <a:spcPct val="0"/>
              </a:spcBef>
              <a:spcAft>
                <a:spcPct val="0"/>
              </a:spcAft>
            </a:pPr>
            <a:r>
              <a:rPr lang="vi-VN" sz="497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4978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942619" y="3838825"/>
            <a:ext cx="1745106" cy="15895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 fontAlgn="base">
              <a:spcBef>
                <a:spcPct val="0"/>
              </a:spcBef>
              <a:spcAft>
                <a:spcPct val="0"/>
              </a:spcAft>
            </a:pPr>
            <a:r>
              <a:rPr lang="vi-VN" sz="5689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5689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8133482" y="3416020"/>
            <a:ext cx="1843947" cy="166468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 fontAlgn="base">
              <a:spcBef>
                <a:spcPct val="0"/>
              </a:spcBef>
              <a:spcAft>
                <a:spcPct val="0"/>
              </a:spcAft>
            </a:pPr>
            <a:r>
              <a:rPr lang="vi-VN" sz="497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endParaRPr lang="en-US" sz="4978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811324" y="5209747"/>
            <a:ext cx="1643422" cy="175698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 fontAlgn="base">
              <a:spcBef>
                <a:spcPct val="0"/>
              </a:spcBef>
              <a:spcAft>
                <a:spcPct val="0"/>
              </a:spcAft>
            </a:pPr>
            <a:r>
              <a:rPr lang="vi-VN" sz="5689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5689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4773" y="1900333"/>
            <a:ext cx="3379451" cy="858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r>
              <a:rPr lang="vi-VN" sz="49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(54 - 44)</a:t>
            </a:r>
            <a:endParaRPr lang="en-US" sz="497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04773" y="5788301"/>
            <a:ext cx="3722224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r>
              <a:rPr lang="vi-VN" sz="49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(25 + 45 x 3) </a:t>
            </a:r>
            <a:endParaRPr lang="en-US" sz="497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71" y="1009980"/>
            <a:ext cx="5930516" cy="389466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1372508" y="1929588"/>
            <a:ext cx="3424335" cy="858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r>
              <a:rPr lang="vi-VN" sz="49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(33 + 67) : 2</a:t>
            </a:r>
            <a:endParaRPr lang="en-US" sz="497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017314" y="2305674"/>
            <a:ext cx="257252" cy="27007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62562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ln>
                <a:solidFill>
                  <a:srgbClr val="000000">
                    <a:lumMod val="85000"/>
                    <a:lumOff val="15000"/>
                  </a:srgbClr>
                </a:solidFill>
              </a:ln>
              <a:solidFill>
                <a:srgbClr val="000000">
                  <a:lumMod val="95000"/>
                  <a:lumOff val="5000"/>
                </a:srgbClr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026043" y="2413836"/>
            <a:ext cx="171116" cy="15082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31" y="4988910"/>
            <a:ext cx="5930516" cy="4155090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10939906" y="6448395"/>
            <a:ext cx="257252" cy="27007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62562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ln>
                <a:solidFill>
                  <a:srgbClr val="000000">
                    <a:lumMod val="85000"/>
                    <a:lumOff val="15000"/>
                  </a:srgbClr>
                </a:solidFill>
              </a:ln>
              <a:solidFill>
                <a:srgbClr val="000000">
                  <a:lumMod val="95000"/>
                  <a:lumOff val="5000"/>
                </a:srgbClr>
              </a:solidFill>
              <a:latin typeface="Arial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0931757" y="6567650"/>
            <a:ext cx="171116" cy="15082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620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302709" y="6028550"/>
            <a:ext cx="3103735" cy="858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r>
              <a:rPr lang="vi-VN" sz="497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+ 24 x 2</a:t>
            </a:r>
            <a:endParaRPr lang="en-US" sz="497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19756" y="3705142"/>
            <a:ext cx="646331" cy="858377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r>
              <a:rPr lang="en-US" sz="497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820483" y="8121942"/>
            <a:ext cx="646331" cy="858377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r>
              <a:rPr lang="vi-VN" sz="4978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978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530965" y="3487313"/>
            <a:ext cx="611065" cy="858377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r>
              <a:rPr lang="vi-VN" sz="497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978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403843" y="8071121"/>
            <a:ext cx="646331" cy="858377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r>
              <a:rPr lang="vi-VN" sz="497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978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endCxn id="39" idx="0"/>
          </p:cNvCxnSpPr>
          <p:nvPr/>
        </p:nvCxnSpPr>
        <p:spPr>
          <a:xfrm>
            <a:off x="5552025" y="3050802"/>
            <a:ext cx="2081012" cy="2158944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6319272" y="2637794"/>
            <a:ext cx="4158603" cy="1532434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38" idx="2"/>
          </p:cNvCxnSpPr>
          <p:nvPr/>
        </p:nvCxnSpPr>
        <p:spPr>
          <a:xfrm flipV="1">
            <a:off x="5557261" y="4248361"/>
            <a:ext cx="2576220" cy="1908612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299312" y="2420089"/>
            <a:ext cx="4499511" cy="3243588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F8C3118-FB10-B46A-53C1-448F53626329}"/>
              </a:ext>
            </a:extLst>
          </p:cNvPr>
          <p:cNvGrpSpPr/>
          <p:nvPr/>
        </p:nvGrpSpPr>
        <p:grpSpPr>
          <a:xfrm>
            <a:off x="420952" y="219931"/>
            <a:ext cx="533400" cy="646331"/>
            <a:chOff x="1737519" y="1943100"/>
            <a:chExt cx="533400" cy="64633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1681C5D3-900E-FE89-C202-E1ECD31DBC88}"/>
                </a:ext>
              </a:extLst>
            </p:cNvPr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rgbClr val="8064A2">
                <a:lumMod val="40000"/>
                <a:lumOff val="60000"/>
              </a:srgbClr>
            </a:solidFill>
            <a:ln w="25400" cap="flat" cmpd="sng" algn="ctr">
              <a:solidFill>
                <a:srgbClr val="8064A2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59A1999-6232-702B-7A6D-D34E631407A2}"/>
                </a:ext>
              </a:extLst>
            </p:cNvPr>
            <p:cNvSpPr txBox="1"/>
            <p:nvPr/>
          </p:nvSpPr>
          <p:spPr>
            <a:xfrm>
              <a:off x="1804609" y="19431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791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2" grpId="1"/>
      <p:bldP spid="7173" grpId="0"/>
      <p:bldP spid="7173" grpId="1"/>
      <p:bldP spid="7187" grpId="0"/>
      <p:bldP spid="10" grpId="0" animBg="1"/>
      <p:bldP spid="37" grpId="0" animBg="1"/>
      <p:bldP spid="38" grpId="0" animBg="1"/>
      <p:bldP spid="39" grpId="0" animBg="1"/>
      <p:bldP spid="11" grpId="0"/>
      <p:bldP spid="41" grpId="0"/>
      <p:bldP spid="44" grpId="0"/>
      <p:bldP spid="16" grpId="0" animBg="1"/>
      <p:bldP spid="17" grpId="0" animBg="1"/>
      <p:bldP spid="46" grpId="0" animBg="1"/>
      <p:bldP spid="47" grpId="0" animBg="1"/>
      <p:bldP spid="48" grpId="0"/>
      <p:bldP spid="49" grpId="0" animBg="1"/>
      <p:bldP spid="50" grpId="0" animBg="1"/>
      <p:bldP spid="51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470819" y="1752600"/>
            <a:ext cx="647701" cy="923330"/>
            <a:chOff x="1737519" y="1943100"/>
            <a:chExt cx="533400" cy="923330"/>
          </a:xfrm>
        </p:grpSpPr>
        <p:sp>
          <p:nvSpPr>
            <p:cNvPr id="8" name="Oval 7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4609" y="1943100"/>
              <a:ext cx="4372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36" name="Text Box 14">
            <a:extLst>
              <a:ext uri="{FF2B5EF4-FFF2-40B4-BE49-F238E27FC236}">
                <a16:creationId xmlns:a16="http://schemas.microsoft.com/office/drawing/2014/main" xmlns="" id="{CF985635-33EE-EED1-42AB-B9D4DD70B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520" y="1041400"/>
            <a:ext cx="11811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42: ÔN TẬP BIỂU THỨC SỐ </a:t>
            </a:r>
            <a:r>
              <a:rPr lang="vi-VN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zh-CN" sz="2800" b="1" dirty="0">
                <a:solidFill>
                  <a:srgbClr val="1B1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800" b="1" dirty="0">
              <a:solidFill>
                <a:srgbClr val="1B1B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9">
            <a:extLst>
              <a:ext uri="{FF2B5EF4-FFF2-40B4-BE49-F238E27FC236}">
                <a16:creationId xmlns:a16="http://schemas.microsoft.com/office/drawing/2014/main" xmlns="" id="{811E556C-B220-BB29-90F9-493F8CF30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119" y="1787235"/>
            <a:ext cx="100774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" name="Text Box 20">
            <a:extLst>
              <a:ext uri="{FF2B5EF4-FFF2-40B4-BE49-F238E27FC236}">
                <a16:creationId xmlns:a16="http://schemas.microsoft.com/office/drawing/2014/main" xmlns="" id="{F6FD4786-275C-9F3D-D308-F4DCFAD51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19" y="3010559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vi-VN" alt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+ 34 + 66</a:t>
            </a:r>
            <a:endParaRPr lang="en-US" alt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20">
            <a:extLst>
              <a:ext uri="{FF2B5EF4-FFF2-40B4-BE49-F238E27FC236}">
                <a16:creationId xmlns:a16="http://schemas.microsoft.com/office/drawing/2014/main" xmlns="" id="{3448AA2B-E656-0841-5683-08986B2F7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8919" y="3010558"/>
            <a:ext cx="441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7 x 5 x 2</a:t>
            </a:r>
          </a:p>
        </p:txBody>
      </p:sp>
      <p:sp>
        <p:nvSpPr>
          <p:cNvPr id="38" name="Text Box 22">
            <a:extLst>
              <a:ext uri="{FF2B5EF4-FFF2-40B4-BE49-F238E27FC236}">
                <a16:creationId xmlns:a16="http://schemas.microsoft.com/office/drawing/2014/main" xmlns="" id="{662B84D7-2189-5FE8-EDED-B98F443F1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0308" y="2964391"/>
            <a:ext cx="2895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alt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 + 66</a:t>
            </a:r>
            <a:endParaRPr lang="en-US" altLang="vi-VN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23">
            <a:extLst>
              <a:ext uri="{FF2B5EF4-FFF2-40B4-BE49-F238E27FC236}">
                <a16:creationId xmlns:a16="http://schemas.microsoft.com/office/drawing/2014/main" xmlns="" id="{E4B168C4-1653-817C-74E6-ACBAA2083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716" y="3803095"/>
            <a:ext cx="2895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lang="vi-VN" alt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altLang="vi-VN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22">
            <a:extLst>
              <a:ext uri="{FF2B5EF4-FFF2-40B4-BE49-F238E27FC236}">
                <a16:creationId xmlns:a16="http://schemas.microsoft.com/office/drawing/2014/main" xmlns="" id="{1088FDD2-B5B4-19CE-E406-021106BB9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019" y="3010558"/>
            <a:ext cx="2895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 x 2 </a:t>
            </a:r>
          </a:p>
        </p:txBody>
      </p:sp>
      <p:sp>
        <p:nvSpPr>
          <p:cNvPr id="49" name="Text Box 23">
            <a:extLst>
              <a:ext uri="{FF2B5EF4-FFF2-40B4-BE49-F238E27FC236}">
                <a16:creationId xmlns:a16="http://schemas.microsoft.com/office/drawing/2014/main" xmlns="" id="{FF672ECF-068E-335A-6CE2-471975584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5911" y="3803095"/>
            <a:ext cx="2895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400" b="1" dirty="0">
                <a:solidFill>
                  <a:srgbClr val="000000">
                    <a:lumMod val="85000"/>
                    <a:lumOff val="1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70</a:t>
            </a: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8" grpId="0"/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520</Words>
  <Application>Microsoft Office PowerPoint</Application>
  <PresentationFormat>Custom</PresentationFormat>
  <Paragraphs>153</Paragraphs>
  <Slides>15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Office Theme</vt:lpstr>
      <vt:lpstr>3_Office Theme</vt:lpstr>
      <vt:lpstr>Default Design</vt:lpstr>
      <vt:lpstr>2_020</vt:lpstr>
      <vt:lpstr>2_Office 主题​​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103</cp:revision>
  <dcterms:created xsi:type="dcterms:W3CDTF">2022-07-10T01:37:20Z</dcterms:created>
  <dcterms:modified xsi:type="dcterms:W3CDTF">2022-08-23T23:26:16Z</dcterms:modified>
</cp:coreProperties>
</file>