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6" r:id="rId3"/>
  </p:sldMasterIdLst>
  <p:notesMasterIdLst>
    <p:notesMasterId r:id="rId21"/>
  </p:notesMasterIdLst>
  <p:sldIdLst>
    <p:sldId id="256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258" r:id="rId12"/>
    <p:sldId id="318" r:id="rId13"/>
    <p:sldId id="259" r:id="rId14"/>
    <p:sldId id="319" r:id="rId15"/>
    <p:sldId id="320" r:id="rId16"/>
    <p:sldId id="305" r:id="rId17"/>
    <p:sldId id="321" r:id="rId18"/>
    <p:sldId id="307" r:id="rId19"/>
    <p:sldId id="260" r:id="rId2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2FCFE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9" d="100"/>
          <a:sy n="49" d="100"/>
        </p:scale>
        <p:origin x="828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997bf304f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997bf304f4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73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Trong khu rừng có rất nhiều hạt dẻ, chúng ta hãy cùng giúp bạn sóc nhặt hạt dẻ bẳng cách trả lời đúng các câu hỏi của cô nhé</a:t>
            </a:r>
          </a:p>
          <a:p>
            <a:r>
              <a:rPr lang="x-none" dirty="0"/>
              <a:t>Cô khen các em đã nhớ và biết cách sử dụng các đồ dùng học tập của môn Toán.</a:t>
            </a:r>
          </a:p>
          <a:p>
            <a:r>
              <a:rPr lang="x-none" dirty="0"/>
              <a:t>click con sóc để đến </a:t>
            </a:r>
            <a:r>
              <a:rPr lang="x-none"/>
              <a:t>slide </a:t>
            </a:r>
            <a:r>
              <a:rPr lang="en-US"/>
              <a:t>bài mới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2707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1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74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35439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10082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41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1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51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8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1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3"/>
            <a:ext cx="9765983" cy="755652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6"/>
            <a:ext cx="9765983" cy="5486400"/>
          </a:xfrm>
        </p:spPr>
        <p:txBody>
          <a:bodyPr/>
          <a:lstStyle>
            <a:lvl1pPr marL="0" indent="0">
              <a:buNone/>
              <a:defRPr sz="5732"/>
            </a:lvl1pPr>
            <a:lvl2pPr marL="812597" indent="0">
              <a:buNone/>
              <a:defRPr sz="5065"/>
            </a:lvl2pPr>
            <a:lvl3pPr marL="1625194" indent="0">
              <a:buNone/>
              <a:defRPr sz="4265"/>
            </a:lvl3pPr>
            <a:lvl4pPr marL="2437790" indent="0">
              <a:buNone/>
              <a:defRPr sz="3599"/>
            </a:lvl4pPr>
            <a:lvl5pPr marL="3250387" indent="0">
              <a:buNone/>
              <a:defRPr sz="3599"/>
            </a:lvl5pPr>
            <a:lvl6pPr marL="4062984" indent="0">
              <a:buNone/>
              <a:defRPr sz="3599"/>
            </a:lvl6pPr>
            <a:lvl7pPr marL="4875581" indent="0">
              <a:buNone/>
              <a:defRPr sz="3599"/>
            </a:lvl7pPr>
            <a:lvl8pPr marL="5688178" indent="0">
              <a:buNone/>
              <a:defRPr sz="3599"/>
            </a:lvl8pPr>
            <a:lvl9pPr marL="6500775" indent="0">
              <a:buNone/>
              <a:defRPr sz="35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5"/>
            <a:ext cx="9765983" cy="10731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9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4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4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5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564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25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</p:spTree>
    <p:extLst>
      <p:ext uri="{BB962C8B-B14F-4D97-AF65-F5344CB8AC3E}">
        <p14:creationId xmlns:p14="http://schemas.microsoft.com/office/powerpoint/2010/main" val="39742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67" y="24534"/>
            <a:ext cx="16276638" cy="9094933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324606" y="7276044"/>
            <a:ext cx="14371677" cy="1319473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744483" y="385747"/>
            <a:ext cx="14977081" cy="8029891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</p:spTree>
    <p:extLst>
      <p:ext uri="{BB962C8B-B14F-4D97-AF65-F5344CB8AC3E}">
        <p14:creationId xmlns:p14="http://schemas.microsoft.com/office/powerpoint/2010/main" val="3385026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353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2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8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4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47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38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25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8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04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79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49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5" y="5875870"/>
            <a:ext cx="13835142" cy="1816100"/>
          </a:xfrm>
        </p:spPr>
        <p:txBody>
          <a:bodyPr anchor="t"/>
          <a:lstStyle>
            <a:lvl1pPr algn="l">
              <a:defRPr sz="71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5" y="3875620"/>
            <a:ext cx="13835142" cy="2000249"/>
          </a:xfrm>
        </p:spPr>
        <p:txBody>
          <a:bodyPr anchor="b"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8125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9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43779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0387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2984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5581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88178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077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77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5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6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51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10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43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28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2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5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9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6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20"/>
            <a:ext cx="7191675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6"/>
            <a:ext cx="7191675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5" y="2046820"/>
            <a:ext cx="7194500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5" y="2899836"/>
            <a:ext cx="7194500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9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7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03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8"/>
            <a:ext cx="5354902" cy="1549401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073"/>
            <a:ext cx="9099093" cy="7804151"/>
          </a:xfrm>
        </p:spPr>
        <p:txBody>
          <a:bodyPr/>
          <a:lstStyle>
            <a:lvl1pPr>
              <a:defRPr sz="5732"/>
            </a:lvl1pPr>
            <a:lvl2pPr>
              <a:defRPr sz="5065"/>
            </a:lvl2pPr>
            <a:lvl3pPr>
              <a:defRPr sz="4265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4"/>
            <a:ext cx="5354902" cy="62547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1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0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625194" rtl="0" eaLnBrk="1" latinLnBrk="0" hangingPunct="1">
        <a:spcBef>
          <a:spcPct val="0"/>
        </a:spcBef>
        <a:buNone/>
        <a:defRPr sz="7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609449" indent="-609449" algn="l" defTabSz="1625194" rtl="0" eaLnBrk="1" latinLnBrk="0" hangingPunct="1">
        <a:spcBef>
          <a:spcPct val="20000"/>
        </a:spcBef>
        <a:buFont typeface="Arial" pitchFamily="34" charset="0"/>
        <a:buChar char="•"/>
        <a:defRPr sz="5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320470" indent="-507873" algn="l" defTabSz="1625194" rtl="0" eaLnBrk="1" latinLnBrk="0" hangingPunct="1">
        <a:spcBef>
          <a:spcPct val="20000"/>
        </a:spcBef>
        <a:buFont typeface="Arial" pitchFamily="34" charset="0"/>
        <a:buChar char="–"/>
        <a:defRPr sz="50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203149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844089" indent="-406298" algn="l" defTabSz="1625194" rtl="0" eaLnBrk="1" latinLnBrk="0" hangingPunct="1">
        <a:spcBef>
          <a:spcPct val="20000"/>
        </a:spcBef>
        <a:buFont typeface="Arial" pitchFamily="34" charset="0"/>
        <a:buChar char="–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3656685" indent="-406298" algn="l" defTabSz="1625194" rtl="0" eaLnBrk="1" latinLnBrk="0" hangingPunct="1">
        <a:spcBef>
          <a:spcPct val="20000"/>
        </a:spcBef>
        <a:buFont typeface="Arial" pitchFamily="34" charset="0"/>
        <a:buChar char="»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446928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281880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094477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07073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9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9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8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8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81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78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75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7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98" r:id="rId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3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3" Type="http://schemas.openxmlformats.org/officeDocument/2006/relationships/slideLayout" Target="../slideLayouts/slideLayout24.xml"/><Relationship Id="rId7" Type="http://schemas.openxmlformats.org/officeDocument/2006/relationships/slide" Target="slide8.xml"/><Relationship Id="rId12" Type="http://schemas.openxmlformats.org/officeDocument/2006/relationships/slide" Target="slide9.xml"/><Relationship Id="rId2" Type="http://schemas.openxmlformats.org/officeDocument/2006/relationships/audio" Target="../media/media1.mp3"/><Relationship Id="rId16" Type="http://schemas.microsoft.com/office/2007/relationships/hdphoto" Target="../media/hdphoto4.wdp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8.jpg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microsoft.com/office/2007/relationships/hdphoto" Target="../media/hdphoto3.wdp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5011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016218" y="1534810"/>
            <a:ext cx="6534467" cy="5556871"/>
            <a:chOff x="6277498" y="1415390"/>
            <a:chExt cx="4900850" cy="4167653"/>
          </a:xfrm>
        </p:grpSpPr>
        <p:grpSp>
          <p:nvGrpSpPr>
            <p:cNvPr id="21" name="Group 20"/>
            <p:cNvGrpSpPr/>
            <p:nvPr/>
          </p:nvGrpSpPr>
          <p:grpSpPr>
            <a:xfrm>
              <a:off x="6277498" y="1415390"/>
              <a:ext cx="4900850" cy="4167653"/>
              <a:chOff x="6523206" y="1369670"/>
              <a:chExt cx="4900850" cy="416765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523206" y="1369670"/>
                <a:ext cx="4900850" cy="4167653"/>
                <a:chOff x="9852254" y="1261730"/>
                <a:chExt cx="4900850" cy="416765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52254" y="1261730"/>
                  <a:ext cx="4900850" cy="4167653"/>
                </a:xfrm>
                <a:prstGeom prst="rect">
                  <a:avLst/>
                </a:prstGeom>
              </p:spPr>
            </p:pic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11625392" y="4724400"/>
                  <a:ext cx="1450528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7574280" y="1595585"/>
                <a:ext cx="3209599" cy="3647386"/>
                <a:chOff x="7574280" y="1595585"/>
                <a:chExt cx="3209599" cy="3647386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9037320" y="2072640"/>
                  <a:ext cx="1066800" cy="17221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7970521" y="2072640"/>
                  <a:ext cx="1066799" cy="17221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7970521" y="3794760"/>
                  <a:ext cx="2133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7970522" y="3794760"/>
                  <a:ext cx="332550" cy="10210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9753600" y="3794760"/>
                  <a:ext cx="350520" cy="102107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7574280" y="3499217"/>
                  <a:ext cx="728792" cy="453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8841928" y="1595585"/>
                  <a:ext cx="728792" cy="453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0055087" y="3523714"/>
                  <a:ext cx="728792" cy="453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9019351" y="3317707"/>
                  <a:ext cx="728792" cy="453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9608624" y="4770820"/>
                  <a:ext cx="728792" cy="453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8871646" y="4789048"/>
                  <a:ext cx="728792" cy="453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8041448" y="4783065"/>
                  <a:ext cx="728792" cy="453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p:grpSp>
        </p:grpSp>
        <p:cxnSp>
          <p:nvCxnSpPr>
            <p:cNvPr id="22" name="Straight Connector 21"/>
            <p:cNvCxnSpPr/>
            <p:nvPr/>
          </p:nvCxnSpPr>
          <p:spPr>
            <a:xfrm>
              <a:off x="8791612" y="2134860"/>
              <a:ext cx="0" cy="2743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924507" y="230187"/>
            <a:ext cx="380585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511" name="Picture 510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761" y="-42114"/>
            <a:ext cx="1193185" cy="1576924"/>
          </a:xfrm>
          <a:prstGeom prst="rect">
            <a:avLst/>
          </a:prstGeom>
        </p:spPr>
      </p:pic>
      <p:sp>
        <p:nvSpPr>
          <p:cNvPr id="303" name="TextBox 302"/>
          <p:cNvSpPr txBox="1"/>
          <p:nvPr/>
        </p:nvSpPr>
        <p:spPr>
          <a:xfrm>
            <a:off x="860091" y="1819289"/>
            <a:ext cx="6086923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0091" y="2628692"/>
            <a:ext cx="7351693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KB, KC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0091" y="3442109"/>
            <a:ext cx="738214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KB, KA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0091" y="4255527"/>
            <a:ext cx="719940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KA, KI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088" y="5068944"/>
            <a:ext cx="716895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KI, KC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012" y="5865448"/>
            <a:ext cx="671209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IK, IE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014" y="6725482"/>
            <a:ext cx="740843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IK, ID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364120" y="2514421"/>
            <a:ext cx="1361440" cy="2210747"/>
            <a:chOff x="9037320" y="2118360"/>
            <a:chExt cx="1021080" cy="165806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9037320" y="2118360"/>
              <a:ext cx="0" cy="165806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037320" y="3771228"/>
              <a:ext cx="102108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flipH="1">
            <a:off x="11001476" y="2557517"/>
            <a:ext cx="1364185" cy="2210747"/>
            <a:chOff x="9037320" y="2118360"/>
            <a:chExt cx="1021080" cy="165806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9037320" y="2118360"/>
              <a:ext cx="0" cy="165806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037320" y="3771228"/>
              <a:ext cx="102108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rot="10800000">
            <a:off x="11134391" y="4797516"/>
            <a:ext cx="1237673" cy="1404203"/>
            <a:chOff x="9037320" y="2118360"/>
            <a:chExt cx="1021080" cy="165806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037320" y="2118360"/>
              <a:ext cx="0" cy="165806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037320" y="3771228"/>
              <a:ext cx="102108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10800000" flipH="1">
            <a:off x="12414986" y="4780259"/>
            <a:ext cx="1032493" cy="1404203"/>
            <a:chOff x="9037320" y="2118360"/>
            <a:chExt cx="1021080" cy="165806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9037320" y="2118360"/>
              <a:ext cx="0" cy="165806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037320" y="3771228"/>
              <a:ext cx="102108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flipH="1">
            <a:off x="11357774" y="4740247"/>
            <a:ext cx="1032493" cy="1404203"/>
            <a:chOff x="9037320" y="2118360"/>
            <a:chExt cx="1021080" cy="165806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9037320" y="2118360"/>
              <a:ext cx="0" cy="165806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9037320" y="3771228"/>
              <a:ext cx="102108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2406044" y="4784653"/>
            <a:ext cx="949567" cy="1404203"/>
            <a:chOff x="9037320" y="2118360"/>
            <a:chExt cx="1021080" cy="165806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9037320" y="2118360"/>
              <a:ext cx="0" cy="165806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9037320" y="3771228"/>
              <a:ext cx="102108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799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9700A0-FBEE-3D3E-E9A7-888D58B7E6D7}"/>
              </a:ext>
            </a:extLst>
          </p:cNvPr>
          <p:cNvSpPr txBox="1"/>
          <p:nvPr/>
        </p:nvSpPr>
        <p:spPr>
          <a:xfrm>
            <a:off x="4404519" y="967564"/>
            <a:ext cx="10775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BB031B-CE23-B9E2-636E-288ECD5CE99C}"/>
              </a:ext>
            </a:extLst>
          </p:cNvPr>
          <p:cNvGrpSpPr/>
          <p:nvPr/>
        </p:nvGrpSpPr>
        <p:grpSpPr>
          <a:xfrm>
            <a:off x="8812094" y="2488173"/>
            <a:ext cx="5931430" cy="5131827"/>
            <a:chOff x="6277498" y="1415390"/>
            <a:chExt cx="4900850" cy="416765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CD1CEE5-96E2-7625-733C-9E493AED10DE}"/>
                </a:ext>
              </a:extLst>
            </p:cNvPr>
            <p:cNvGrpSpPr/>
            <p:nvPr/>
          </p:nvGrpSpPr>
          <p:grpSpPr>
            <a:xfrm>
              <a:off x="6277498" y="1415390"/>
              <a:ext cx="4900850" cy="4167653"/>
              <a:chOff x="6523206" y="1369670"/>
              <a:chExt cx="4900850" cy="416765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58E235E-B4AB-D3E8-B22B-4E04A6A0F9C2}"/>
                  </a:ext>
                </a:extLst>
              </p:cNvPr>
              <p:cNvGrpSpPr/>
              <p:nvPr/>
            </p:nvGrpSpPr>
            <p:grpSpPr>
              <a:xfrm>
                <a:off x="6523206" y="1369670"/>
                <a:ext cx="4900850" cy="4167653"/>
                <a:chOff x="9852254" y="1261730"/>
                <a:chExt cx="4900850" cy="4167653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B5500828-5D90-AD45-4040-DC823A8194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52254" y="1261730"/>
                  <a:ext cx="4900850" cy="4167653"/>
                </a:xfrm>
                <a:prstGeom prst="rect">
                  <a:avLst/>
                </a:prstGeom>
              </p:spPr>
            </p:pic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E65D3EF-AC53-7CEF-D4EC-745BDE9EDE5A}"/>
                    </a:ext>
                  </a:extLst>
                </p:cNvPr>
                <p:cNvCxnSpPr/>
                <p:nvPr/>
              </p:nvCxnSpPr>
              <p:spPr>
                <a:xfrm flipH="1">
                  <a:off x="11625392" y="4724400"/>
                  <a:ext cx="1450528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BBE23F5-B0E5-FAEE-C523-DE20E508506B}"/>
                  </a:ext>
                </a:extLst>
              </p:cNvPr>
              <p:cNvGrpSpPr/>
              <p:nvPr/>
            </p:nvGrpSpPr>
            <p:grpSpPr>
              <a:xfrm>
                <a:off x="7574280" y="1595585"/>
                <a:ext cx="3209599" cy="3668370"/>
                <a:chOff x="7574280" y="1595585"/>
                <a:chExt cx="3209599" cy="366837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42CCC01-6300-74E9-A5B3-62139BEAD4B7}"/>
                    </a:ext>
                  </a:extLst>
                </p:cNvPr>
                <p:cNvCxnSpPr/>
                <p:nvPr/>
              </p:nvCxnSpPr>
              <p:spPr>
                <a:xfrm>
                  <a:off x="9037320" y="2072640"/>
                  <a:ext cx="1066800" cy="17221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B711367-FED7-2C2F-D47A-C2378CDF1E41}"/>
                    </a:ext>
                  </a:extLst>
                </p:cNvPr>
                <p:cNvCxnSpPr/>
                <p:nvPr/>
              </p:nvCxnSpPr>
              <p:spPr>
                <a:xfrm flipH="1">
                  <a:off x="7970521" y="2072640"/>
                  <a:ext cx="1066799" cy="17221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C07B135F-11EF-7F44-3F1B-F77CEFD35B61}"/>
                    </a:ext>
                  </a:extLst>
                </p:cNvPr>
                <p:cNvCxnSpPr/>
                <p:nvPr/>
              </p:nvCxnSpPr>
              <p:spPr>
                <a:xfrm flipH="1">
                  <a:off x="7970521" y="3794760"/>
                  <a:ext cx="2133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7AC760F-BAD8-8704-C183-DDC8459D8CF5}"/>
                    </a:ext>
                  </a:extLst>
                </p:cNvPr>
                <p:cNvCxnSpPr/>
                <p:nvPr/>
              </p:nvCxnSpPr>
              <p:spPr>
                <a:xfrm flipH="1" flipV="1">
                  <a:off x="7970522" y="3794760"/>
                  <a:ext cx="332550" cy="10210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505B41E-8FC3-BB18-BE67-F56B2A012562}"/>
                    </a:ext>
                  </a:extLst>
                </p:cNvPr>
                <p:cNvCxnSpPr/>
                <p:nvPr/>
              </p:nvCxnSpPr>
              <p:spPr>
                <a:xfrm flipH="1">
                  <a:off x="9753600" y="3794760"/>
                  <a:ext cx="350520" cy="102107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D6B026C-A795-F777-6B89-BC07FDAED956}"/>
                    </a:ext>
                  </a:extLst>
                </p:cNvPr>
                <p:cNvSpPr txBox="1"/>
                <p:nvPr/>
              </p:nvSpPr>
              <p:spPr>
                <a:xfrm>
                  <a:off x="7574280" y="3499217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5D5B928-6D23-6FE0-AC43-2DBF951FD388}"/>
                    </a:ext>
                  </a:extLst>
                </p:cNvPr>
                <p:cNvSpPr txBox="1"/>
                <p:nvPr/>
              </p:nvSpPr>
              <p:spPr>
                <a:xfrm>
                  <a:off x="8841928" y="1595585"/>
                  <a:ext cx="766696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353AF70-50C5-1746-A7DD-4B9F94FB5138}"/>
                    </a:ext>
                  </a:extLst>
                </p:cNvPr>
                <p:cNvSpPr txBox="1"/>
                <p:nvPr/>
              </p:nvSpPr>
              <p:spPr>
                <a:xfrm>
                  <a:off x="10055087" y="3523714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6746395-3F75-BB96-9D6E-DA1E7E290CFB}"/>
                    </a:ext>
                  </a:extLst>
                </p:cNvPr>
                <p:cNvSpPr txBox="1"/>
                <p:nvPr/>
              </p:nvSpPr>
              <p:spPr>
                <a:xfrm>
                  <a:off x="9019351" y="3317707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A77A180-6F2E-FA01-F920-D276D3E54D9B}"/>
                    </a:ext>
                  </a:extLst>
                </p:cNvPr>
                <p:cNvSpPr txBox="1"/>
                <p:nvPr/>
              </p:nvSpPr>
              <p:spPr>
                <a:xfrm>
                  <a:off x="9608624" y="4770820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8A2F8B6-766A-C261-659D-DA009FA61BE1}"/>
                    </a:ext>
                  </a:extLst>
                </p:cNvPr>
                <p:cNvSpPr txBox="1"/>
                <p:nvPr/>
              </p:nvSpPr>
              <p:spPr>
                <a:xfrm>
                  <a:off x="8871646" y="4789048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97ACE4-3DA9-9FD0-8D55-648342785AA7}"/>
                    </a:ext>
                  </a:extLst>
                </p:cNvPr>
                <p:cNvSpPr txBox="1"/>
                <p:nvPr/>
              </p:nvSpPr>
              <p:spPr>
                <a:xfrm>
                  <a:off x="8041448" y="4783065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p:grp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6FD381B-046B-60E7-8639-75B5ABE613AB}"/>
                </a:ext>
              </a:extLst>
            </p:cNvPr>
            <p:cNvCxnSpPr/>
            <p:nvPr/>
          </p:nvCxnSpPr>
          <p:spPr>
            <a:xfrm>
              <a:off x="8791612" y="2134860"/>
              <a:ext cx="0" cy="2743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2249DE7-3BA0-1511-C327-D8E17475024E}"/>
              </a:ext>
            </a:extLst>
          </p:cNvPr>
          <p:cNvSpPr txBox="1"/>
          <p:nvPr/>
        </p:nvSpPr>
        <p:spPr>
          <a:xfrm>
            <a:off x="1804694" y="2845495"/>
            <a:ext cx="6622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D4929C-0579-B883-7342-4D1A7F9F7748}"/>
              </a:ext>
            </a:extLst>
          </p:cNvPr>
          <p:cNvSpPr txBox="1"/>
          <p:nvPr/>
        </p:nvSpPr>
        <p:spPr>
          <a:xfrm>
            <a:off x="997040" y="4864888"/>
            <a:ext cx="7751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 AK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6DD948-F6A4-42E0-BBE6-76E1CC7A6757}"/>
              </a:ext>
            </a:extLst>
          </p:cNvPr>
          <p:cNvSpPr txBox="1"/>
          <p:nvPr/>
        </p:nvSpPr>
        <p:spPr>
          <a:xfrm>
            <a:off x="1366749" y="6406226"/>
            <a:ext cx="6558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KB, KA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C7F20DA-2440-E1B6-A2ED-8C3631D12FE7}"/>
              </a:ext>
            </a:extLst>
          </p:cNvPr>
          <p:cNvGrpSpPr/>
          <p:nvPr/>
        </p:nvGrpSpPr>
        <p:grpSpPr>
          <a:xfrm>
            <a:off x="1209581" y="1857059"/>
            <a:ext cx="533400" cy="646331"/>
            <a:chOff x="1737519" y="1943100"/>
            <a:chExt cx="533400" cy="64633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10F116-400F-517D-74F2-9334BD293D51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E985FC-2909-B162-4E42-E8D16B134CC2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3DBE26B-4719-E76C-B089-C871B85AB404}"/>
              </a:ext>
            </a:extLst>
          </p:cNvPr>
          <p:cNvSpPr txBox="1"/>
          <p:nvPr/>
        </p:nvSpPr>
        <p:spPr>
          <a:xfrm>
            <a:off x="1912335" y="1887255"/>
            <a:ext cx="3748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9700A0-FBEE-3D3E-E9A7-888D58B7E6D7}"/>
              </a:ext>
            </a:extLst>
          </p:cNvPr>
          <p:cNvSpPr txBox="1"/>
          <p:nvPr/>
        </p:nvSpPr>
        <p:spPr>
          <a:xfrm>
            <a:off x="4404519" y="967564"/>
            <a:ext cx="10775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BB031B-CE23-B9E2-636E-288ECD5CE99C}"/>
              </a:ext>
            </a:extLst>
          </p:cNvPr>
          <p:cNvGrpSpPr/>
          <p:nvPr/>
        </p:nvGrpSpPr>
        <p:grpSpPr>
          <a:xfrm>
            <a:off x="8812094" y="2488173"/>
            <a:ext cx="5931430" cy="5131827"/>
            <a:chOff x="6277498" y="1415390"/>
            <a:chExt cx="4900850" cy="416765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CD1CEE5-96E2-7625-733C-9E493AED10DE}"/>
                </a:ext>
              </a:extLst>
            </p:cNvPr>
            <p:cNvGrpSpPr/>
            <p:nvPr/>
          </p:nvGrpSpPr>
          <p:grpSpPr>
            <a:xfrm>
              <a:off x="6277498" y="1415390"/>
              <a:ext cx="4900850" cy="4167653"/>
              <a:chOff x="6523206" y="1369670"/>
              <a:chExt cx="4900850" cy="416765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58E235E-B4AB-D3E8-B22B-4E04A6A0F9C2}"/>
                  </a:ext>
                </a:extLst>
              </p:cNvPr>
              <p:cNvGrpSpPr/>
              <p:nvPr/>
            </p:nvGrpSpPr>
            <p:grpSpPr>
              <a:xfrm>
                <a:off x="6523206" y="1369670"/>
                <a:ext cx="4900850" cy="4167653"/>
                <a:chOff x="9852254" y="1261730"/>
                <a:chExt cx="4900850" cy="4167653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B5500828-5D90-AD45-4040-DC823A8194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52254" y="1261730"/>
                  <a:ext cx="4900850" cy="4167653"/>
                </a:xfrm>
                <a:prstGeom prst="rect">
                  <a:avLst/>
                </a:prstGeom>
              </p:spPr>
            </p:pic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E65D3EF-AC53-7CEF-D4EC-745BDE9EDE5A}"/>
                    </a:ext>
                  </a:extLst>
                </p:cNvPr>
                <p:cNvCxnSpPr/>
                <p:nvPr/>
              </p:nvCxnSpPr>
              <p:spPr>
                <a:xfrm flipH="1">
                  <a:off x="11625392" y="4724400"/>
                  <a:ext cx="1450528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BBE23F5-B0E5-FAEE-C523-DE20E508506B}"/>
                  </a:ext>
                </a:extLst>
              </p:cNvPr>
              <p:cNvGrpSpPr/>
              <p:nvPr/>
            </p:nvGrpSpPr>
            <p:grpSpPr>
              <a:xfrm>
                <a:off x="7574280" y="1595585"/>
                <a:ext cx="3209599" cy="3668370"/>
                <a:chOff x="7574280" y="1595585"/>
                <a:chExt cx="3209599" cy="366837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42CCC01-6300-74E9-A5B3-62139BEAD4B7}"/>
                    </a:ext>
                  </a:extLst>
                </p:cNvPr>
                <p:cNvCxnSpPr/>
                <p:nvPr/>
              </p:nvCxnSpPr>
              <p:spPr>
                <a:xfrm>
                  <a:off x="9037320" y="2072640"/>
                  <a:ext cx="1066800" cy="17221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B711367-FED7-2C2F-D47A-C2378CDF1E41}"/>
                    </a:ext>
                  </a:extLst>
                </p:cNvPr>
                <p:cNvCxnSpPr/>
                <p:nvPr/>
              </p:nvCxnSpPr>
              <p:spPr>
                <a:xfrm flipH="1">
                  <a:off x="7970521" y="2072640"/>
                  <a:ext cx="1066799" cy="17221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C07B135F-11EF-7F44-3F1B-F77CEFD35B61}"/>
                    </a:ext>
                  </a:extLst>
                </p:cNvPr>
                <p:cNvCxnSpPr/>
                <p:nvPr/>
              </p:nvCxnSpPr>
              <p:spPr>
                <a:xfrm flipH="1">
                  <a:off x="7970521" y="3794760"/>
                  <a:ext cx="2133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7AC760F-BAD8-8704-C183-DDC8459D8CF5}"/>
                    </a:ext>
                  </a:extLst>
                </p:cNvPr>
                <p:cNvCxnSpPr/>
                <p:nvPr/>
              </p:nvCxnSpPr>
              <p:spPr>
                <a:xfrm flipH="1" flipV="1">
                  <a:off x="7970522" y="3794760"/>
                  <a:ext cx="332550" cy="10210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505B41E-8FC3-BB18-BE67-F56B2A012562}"/>
                    </a:ext>
                  </a:extLst>
                </p:cNvPr>
                <p:cNvCxnSpPr/>
                <p:nvPr/>
              </p:nvCxnSpPr>
              <p:spPr>
                <a:xfrm flipH="1">
                  <a:off x="9753600" y="3794760"/>
                  <a:ext cx="350520" cy="102107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D6B026C-A795-F777-6B89-BC07FDAED956}"/>
                    </a:ext>
                  </a:extLst>
                </p:cNvPr>
                <p:cNvSpPr txBox="1"/>
                <p:nvPr/>
              </p:nvSpPr>
              <p:spPr>
                <a:xfrm>
                  <a:off x="7574280" y="3499217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5D5B928-6D23-6FE0-AC43-2DBF951FD388}"/>
                    </a:ext>
                  </a:extLst>
                </p:cNvPr>
                <p:cNvSpPr txBox="1"/>
                <p:nvPr/>
              </p:nvSpPr>
              <p:spPr>
                <a:xfrm>
                  <a:off x="8841928" y="1595585"/>
                  <a:ext cx="766696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353AF70-50C5-1746-A7DD-4B9F94FB5138}"/>
                    </a:ext>
                  </a:extLst>
                </p:cNvPr>
                <p:cNvSpPr txBox="1"/>
                <p:nvPr/>
              </p:nvSpPr>
              <p:spPr>
                <a:xfrm>
                  <a:off x="10055087" y="3523714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6746395-3F75-BB96-9D6E-DA1E7E290CFB}"/>
                    </a:ext>
                  </a:extLst>
                </p:cNvPr>
                <p:cNvSpPr txBox="1"/>
                <p:nvPr/>
              </p:nvSpPr>
              <p:spPr>
                <a:xfrm>
                  <a:off x="9019351" y="3317707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A77A180-6F2E-FA01-F920-D276D3E54D9B}"/>
                    </a:ext>
                  </a:extLst>
                </p:cNvPr>
                <p:cNvSpPr txBox="1"/>
                <p:nvPr/>
              </p:nvSpPr>
              <p:spPr>
                <a:xfrm>
                  <a:off x="9608624" y="4770820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8A2F8B6-766A-C261-659D-DA009FA61BE1}"/>
                    </a:ext>
                  </a:extLst>
                </p:cNvPr>
                <p:cNvSpPr txBox="1"/>
                <p:nvPr/>
              </p:nvSpPr>
              <p:spPr>
                <a:xfrm>
                  <a:off x="8871646" y="4789048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97ACE4-3DA9-9FD0-8D55-648342785AA7}"/>
                    </a:ext>
                  </a:extLst>
                </p:cNvPr>
                <p:cNvSpPr txBox="1"/>
                <p:nvPr/>
              </p:nvSpPr>
              <p:spPr>
                <a:xfrm>
                  <a:off x="8041448" y="4783065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p:grp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6FD381B-046B-60E7-8639-75B5ABE613AB}"/>
                </a:ext>
              </a:extLst>
            </p:cNvPr>
            <p:cNvCxnSpPr/>
            <p:nvPr/>
          </p:nvCxnSpPr>
          <p:spPr>
            <a:xfrm>
              <a:off x="8791612" y="2134860"/>
              <a:ext cx="0" cy="2743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C7F20DA-2440-E1B6-A2ED-8C3631D12FE7}"/>
              </a:ext>
            </a:extLst>
          </p:cNvPr>
          <p:cNvGrpSpPr/>
          <p:nvPr/>
        </p:nvGrpSpPr>
        <p:grpSpPr>
          <a:xfrm>
            <a:off x="1209581" y="1857059"/>
            <a:ext cx="533400" cy="646331"/>
            <a:chOff x="1737519" y="1943100"/>
            <a:chExt cx="533400" cy="64633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10F116-400F-517D-74F2-9334BD293D51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E985FC-2909-B162-4E42-E8D16B134CC2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3DBE26B-4719-E76C-B089-C871B85AB404}"/>
              </a:ext>
            </a:extLst>
          </p:cNvPr>
          <p:cNvSpPr txBox="1"/>
          <p:nvPr/>
        </p:nvSpPr>
        <p:spPr>
          <a:xfrm>
            <a:off x="1912335" y="1887255"/>
            <a:ext cx="3748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60349-FEEF-0959-DAD2-C693DAC68ABB}"/>
              </a:ext>
            </a:extLst>
          </p:cNvPr>
          <p:cNvSpPr txBox="1"/>
          <p:nvPr/>
        </p:nvSpPr>
        <p:spPr>
          <a:xfrm>
            <a:off x="1383844" y="4460394"/>
            <a:ext cx="6611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33406-16B1-9A98-5986-D86AD9F355B2}"/>
              </a:ext>
            </a:extLst>
          </p:cNvPr>
          <p:cNvSpPr txBox="1"/>
          <p:nvPr/>
        </p:nvSpPr>
        <p:spPr>
          <a:xfrm>
            <a:off x="1769061" y="6213312"/>
            <a:ext cx="60980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AA559-0BF5-3650-143F-360719CFC69F}"/>
              </a:ext>
            </a:extLst>
          </p:cNvPr>
          <p:cNvSpPr txBox="1"/>
          <p:nvPr/>
        </p:nvSpPr>
        <p:spPr>
          <a:xfrm>
            <a:off x="1325572" y="2978544"/>
            <a:ext cx="71564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336698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9700A0-FBEE-3D3E-E9A7-888D58B7E6D7}"/>
              </a:ext>
            </a:extLst>
          </p:cNvPr>
          <p:cNvSpPr txBox="1"/>
          <p:nvPr/>
        </p:nvSpPr>
        <p:spPr>
          <a:xfrm>
            <a:off x="4404519" y="967564"/>
            <a:ext cx="10775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C7F20DA-2440-E1B6-A2ED-8C3631D12FE7}"/>
              </a:ext>
            </a:extLst>
          </p:cNvPr>
          <p:cNvGrpSpPr/>
          <p:nvPr/>
        </p:nvGrpSpPr>
        <p:grpSpPr>
          <a:xfrm>
            <a:off x="1209581" y="1857059"/>
            <a:ext cx="533400" cy="646331"/>
            <a:chOff x="1737519" y="1943100"/>
            <a:chExt cx="533400" cy="64633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10F116-400F-517D-74F2-9334BD293D51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E985FC-2909-B162-4E42-E8D16B134CC2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3DBE26B-4719-E76C-B089-C871B85AB404}"/>
              </a:ext>
            </a:extLst>
          </p:cNvPr>
          <p:cNvSpPr txBox="1"/>
          <p:nvPr/>
        </p:nvSpPr>
        <p:spPr>
          <a:xfrm>
            <a:off x="1912335" y="1887255"/>
            <a:ext cx="4719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8CA38B-8026-7EBA-5D18-FF8E85AE1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65" y="3306563"/>
            <a:ext cx="11354776" cy="39501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1126D83-4A0A-7FD1-9220-B1E423C7F310}"/>
              </a:ext>
            </a:extLst>
          </p:cNvPr>
          <p:cNvGrpSpPr/>
          <p:nvPr/>
        </p:nvGrpSpPr>
        <p:grpSpPr>
          <a:xfrm>
            <a:off x="2873248" y="4396709"/>
            <a:ext cx="2726164" cy="1341120"/>
            <a:chOff x="1297196" y="2804160"/>
            <a:chExt cx="2726164" cy="134112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6D7BD5-D2AC-019C-1E73-8FAB8B7C32D3}"/>
                </a:ext>
              </a:extLst>
            </p:cNvPr>
            <p:cNvCxnSpPr/>
            <p:nvPr/>
          </p:nvCxnSpPr>
          <p:spPr>
            <a:xfrm flipH="1">
              <a:off x="1297244" y="2819400"/>
              <a:ext cx="683956" cy="131064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59141F-D5B6-FF7C-9038-3465D0783924}"/>
                </a:ext>
              </a:extLst>
            </p:cNvPr>
            <p:cNvCxnSpPr/>
            <p:nvPr/>
          </p:nvCxnSpPr>
          <p:spPr>
            <a:xfrm>
              <a:off x="1981248" y="2804160"/>
              <a:ext cx="2042112" cy="132588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50535F7-6F24-6D75-EFDF-BAB1AAE9595E}"/>
                </a:ext>
              </a:extLst>
            </p:cNvPr>
            <p:cNvCxnSpPr/>
            <p:nvPr/>
          </p:nvCxnSpPr>
          <p:spPr>
            <a:xfrm>
              <a:off x="1297196" y="4130040"/>
              <a:ext cx="2726164" cy="1524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3A1C06-38E3-A244-95B6-8CC4A7A72039}"/>
              </a:ext>
            </a:extLst>
          </p:cNvPr>
          <p:cNvGrpSpPr/>
          <p:nvPr/>
        </p:nvGrpSpPr>
        <p:grpSpPr>
          <a:xfrm>
            <a:off x="6224300" y="4396709"/>
            <a:ext cx="2712720" cy="1341120"/>
            <a:chOff x="4648248" y="2804160"/>
            <a:chExt cx="2712720" cy="134112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DCBF27E-4CDF-9C12-71E9-2B15E7043837}"/>
                </a:ext>
              </a:extLst>
            </p:cNvPr>
            <p:cNvCxnSpPr/>
            <p:nvPr/>
          </p:nvCxnSpPr>
          <p:spPr>
            <a:xfrm>
              <a:off x="4648248" y="2819400"/>
              <a:ext cx="0" cy="131064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E92DAF-5648-78F6-CBA6-EA8D3A83839D}"/>
                </a:ext>
              </a:extLst>
            </p:cNvPr>
            <p:cNvCxnSpPr/>
            <p:nvPr/>
          </p:nvCxnSpPr>
          <p:spPr>
            <a:xfrm>
              <a:off x="7360968" y="2804160"/>
              <a:ext cx="0" cy="131064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578FD05-8762-A4F9-62E5-42FA1C334F64}"/>
                </a:ext>
              </a:extLst>
            </p:cNvPr>
            <p:cNvCxnSpPr/>
            <p:nvPr/>
          </p:nvCxnSpPr>
          <p:spPr>
            <a:xfrm>
              <a:off x="4648248" y="2819400"/>
              <a:ext cx="2712720" cy="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502AB9-32B4-9B0F-DC44-0EEAE81662ED}"/>
                </a:ext>
              </a:extLst>
            </p:cNvPr>
            <p:cNvCxnSpPr/>
            <p:nvPr/>
          </p:nvCxnSpPr>
          <p:spPr>
            <a:xfrm>
              <a:off x="4648248" y="4145280"/>
              <a:ext cx="2712720" cy="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D8086B-955B-BF86-AD1D-5289E67FAE66}"/>
              </a:ext>
            </a:extLst>
          </p:cNvPr>
          <p:cNvGrpSpPr/>
          <p:nvPr/>
        </p:nvGrpSpPr>
        <p:grpSpPr>
          <a:xfrm>
            <a:off x="9592133" y="3710909"/>
            <a:ext cx="2712720" cy="2682240"/>
            <a:chOff x="8016081" y="2118360"/>
            <a:chExt cx="2712720" cy="268224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F24C88D-21D4-E9A7-E14B-91E3B8ED59FE}"/>
                </a:ext>
              </a:extLst>
            </p:cNvPr>
            <p:cNvCxnSpPr/>
            <p:nvPr/>
          </p:nvCxnSpPr>
          <p:spPr>
            <a:xfrm>
              <a:off x="8016081" y="2118360"/>
              <a:ext cx="2712720" cy="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780ED95-DB0D-21B5-C288-F0310C78FA4B}"/>
                </a:ext>
              </a:extLst>
            </p:cNvPr>
            <p:cNvCxnSpPr/>
            <p:nvPr/>
          </p:nvCxnSpPr>
          <p:spPr>
            <a:xfrm>
              <a:off x="8016081" y="4800600"/>
              <a:ext cx="2712720" cy="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59C136-CFA8-E3D9-8411-0F5455FF27C6}"/>
                </a:ext>
              </a:extLst>
            </p:cNvPr>
            <p:cNvCxnSpPr/>
            <p:nvPr/>
          </p:nvCxnSpPr>
          <p:spPr>
            <a:xfrm>
              <a:off x="8016081" y="2118360"/>
              <a:ext cx="0" cy="268224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F9543C-E1CF-D7CD-4143-41301B3796ED}"/>
                </a:ext>
              </a:extLst>
            </p:cNvPr>
            <p:cNvCxnSpPr/>
            <p:nvPr/>
          </p:nvCxnSpPr>
          <p:spPr>
            <a:xfrm>
              <a:off x="10728801" y="2118360"/>
              <a:ext cx="0" cy="268224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362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51719" y="1331741"/>
            <a:ext cx="7953402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927504" y="2358212"/>
            <a:ext cx="8201831" cy="46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8341519" y="2707640"/>
            <a:ext cx="4531360" cy="4531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cxnSp>
        <p:nvCxnSpPr>
          <p:cNvPr id="5" name="Straight Connector 4"/>
          <p:cNvCxnSpPr>
            <a:stCxn id="3" idx="0"/>
            <a:endCxn id="3" idx="4"/>
          </p:cNvCxnSpPr>
          <p:nvPr/>
        </p:nvCxnSpPr>
        <p:spPr>
          <a:xfrm>
            <a:off x="10607199" y="2707640"/>
            <a:ext cx="0" cy="4531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2"/>
            <a:endCxn id="3" idx="6"/>
          </p:cNvCxnSpPr>
          <p:nvPr/>
        </p:nvCxnSpPr>
        <p:spPr>
          <a:xfrm>
            <a:off x="8341519" y="4973320"/>
            <a:ext cx="4531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0"/>
            <a:endCxn id="3" idx="4"/>
          </p:cNvCxnSpPr>
          <p:nvPr/>
        </p:nvCxnSpPr>
        <p:spPr>
          <a:xfrm>
            <a:off x="10607199" y="2707640"/>
            <a:ext cx="0" cy="4531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3"/>
            <a:endCxn id="3" idx="7"/>
          </p:cNvCxnSpPr>
          <p:nvPr/>
        </p:nvCxnSpPr>
        <p:spPr>
          <a:xfrm flipV="1">
            <a:off x="9005121" y="3371242"/>
            <a:ext cx="3204156" cy="32041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99199" y="4251087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Oval 15"/>
          <p:cNvSpPr/>
          <p:nvPr/>
        </p:nvSpPr>
        <p:spPr>
          <a:xfrm>
            <a:off x="10566559" y="4866640"/>
            <a:ext cx="81280" cy="812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cxnSp>
        <p:nvCxnSpPr>
          <p:cNvPr id="29" name="Straight Connector 28"/>
          <p:cNvCxnSpPr>
            <a:stCxn id="16" idx="0"/>
            <a:endCxn id="3" idx="5"/>
          </p:cNvCxnSpPr>
          <p:nvPr/>
        </p:nvCxnSpPr>
        <p:spPr>
          <a:xfrm>
            <a:off x="10607199" y="4866640"/>
            <a:ext cx="1602078" cy="1708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" idx="0"/>
          </p:cNvCxnSpPr>
          <p:nvPr/>
        </p:nvCxnSpPr>
        <p:spPr>
          <a:xfrm flipH="1">
            <a:off x="8497122" y="2707640"/>
            <a:ext cx="2110077" cy="28812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278600" y="1999130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309274" y="2660855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241219" y="6482081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332879" y="7293781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13967" y="6482079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697960" y="5359902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7879" y="5278417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OA, OC, ON, OB, OD.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5919" y="729378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AB, CD.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9BCBE5-A1CF-5D9A-32BF-0DD88B32BABB}"/>
              </a:ext>
            </a:extLst>
          </p:cNvPr>
          <p:cNvGrpSpPr/>
          <p:nvPr/>
        </p:nvGrpSpPr>
        <p:grpSpPr>
          <a:xfrm>
            <a:off x="274479" y="1704374"/>
            <a:ext cx="533400" cy="646331"/>
            <a:chOff x="1737519" y="1943100"/>
            <a:chExt cx="533400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3EB539-B4FD-3603-571C-B2F8E971B23C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6AE856-4F48-942A-19FC-396AEABFBEDC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8" name="Text Box 14">
            <a:extLst>
              <a:ext uri="{FF2B5EF4-FFF2-40B4-BE49-F238E27FC236}">
                <a16:creationId xmlns:a16="http://schemas.microsoft.com/office/drawing/2014/main" id="{43A3F892-7728-3164-3C3B-6F3F81EFE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3549D7-9346-2559-8D87-B6F319688C39}"/>
              </a:ext>
            </a:extLst>
          </p:cNvPr>
          <p:cNvSpPr txBox="1"/>
          <p:nvPr/>
        </p:nvSpPr>
        <p:spPr>
          <a:xfrm>
            <a:off x="5007280" y="11147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8013DC-4AED-2C2C-47E9-DBD0CA126F68}"/>
              </a:ext>
            </a:extLst>
          </p:cNvPr>
          <p:cNvSpPr txBox="1"/>
          <p:nvPr/>
        </p:nvSpPr>
        <p:spPr>
          <a:xfrm>
            <a:off x="7533316" y="580543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6846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356519" y="2091818"/>
            <a:ext cx="13193928" cy="1569660"/>
          </a:xfrm>
          <a:prstGeom prst="rect">
            <a:avLst/>
          </a:prstGeom>
          <a:solidFill>
            <a:srgbClr val="D2FCFE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6939" y="4343400"/>
            <a:ext cx="8635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73639" y="6436537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916" y="2721737"/>
            <a:ext cx="4297167" cy="36758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F2186D3-BCB3-A027-CDC7-618390A8E392}"/>
              </a:ext>
            </a:extLst>
          </p:cNvPr>
          <p:cNvGrpSpPr/>
          <p:nvPr/>
        </p:nvGrpSpPr>
        <p:grpSpPr>
          <a:xfrm>
            <a:off x="373539" y="2209800"/>
            <a:ext cx="533400" cy="646331"/>
            <a:chOff x="1737519" y="1943100"/>
            <a:chExt cx="533400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4C8477F-C56A-B3A2-021E-D5648BD8E39A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81BB12-0749-5E2A-AEC1-C404D2B1E462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6" name="Text Box 14">
            <a:extLst>
              <a:ext uri="{FF2B5EF4-FFF2-40B4-BE49-F238E27FC236}">
                <a16:creationId xmlns:a16="http://schemas.microsoft.com/office/drawing/2014/main" id="{66A841D2-1FBE-375D-4D15-1F81BB3AE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69C395-B186-5BD4-9E52-94C16B1E2313}"/>
              </a:ext>
            </a:extLst>
          </p:cNvPr>
          <p:cNvSpPr txBox="1"/>
          <p:nvPr/>
        </p:nvSpPr>
        <p:spPr>
          <a:xfrm>
            <a:off x="7533316" y="580543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CC28F3-7AB1-AE95-F486-445C0ED2E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006" y="-17458"/>
            <a:ext cx="652328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4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414195" y="1255778"/>
            <a:ext cx="127220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0CE1A3-761E-487E-A0E6-C81DD9AD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25" y="298030"/>
            <a:ext cx="1269257" cy="1489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23" b="60807" l="56369" r="75549">
                        <a14:foregroundMark x1="62665" y1="28906" x2="63909" y2="34115"/>
                        <a14:foregroundMark x1="65813" y1="29557" x2="68009" y2="36849"/>
                        <a14:foregroundMark x1="69766" y1="16797" x2="72401" y2="16797"/>
                        <a14:foregroundMark x1="69912" y1="22656" x2="69912" y2="22656"/>
                      </a14:backgroundRemoval>
                    </a14:imgEffect>
                  </a14:imgLayer>
                </a14:imgProps>
              </a:ext>
            </a:extLst>
          </a:blip>
          <a:srcRect l="56536" t="14417" r="24534" b="39414"/>
          <a:stretch/>
        </p:blipFill>
        <p:spPr>
          <a:xfrm>
            <a:off x="13361855" y="2638420"/>
            <a:ext cx="2962907" cy="4062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2" y="4513339"/>
            <a:ext cx="5407707" cy="43759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293519" y="5291291"/>
            <a:ext cx="2275840" cy="2967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697071" y="5767796"/>
            <a:ext cx="2872289" cy="4344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902919" y="6382080"/>
            <a:ext cx="2666440" cy="15091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538090" y="6112387"/>
            <a:ext cx="2031269" cy="10242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104979" y="5304433"/>
            <a:ext cx="4167496" cy="3094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068644" y="5752977"/>
            <a:ext cx="5148836" cy="4485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967043" y="6090149"/>
            <a:ext cx="5407707" cy="15752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12981" y="4669874"/>
            <a:ext cx="5928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388367" y="7864618"/>
            <a:ext cx="4180993" cy="449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203023" y="6562102"/>
            <a:ext cx="4366337" cy="15089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721491" y="5304432"/>
            <a:ext cx="3890947" cy="24798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785766" y="6984026"/>
            <a:ext cx="5928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891439" y="2032000"/>
            <a:ext cx="9977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578902" y="3428372"/>
            <a:ext cx="6293387" cy="675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550377" y="2758180"/>
            <a:ext cx="12318183" cy="5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35676" y="3454020"/>
            <a:ext cx="5754804" cy="1942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489046" y="4265596"/>
            <a:ext cx="9684269" cy="76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4">
            <a:extLst>
              <a:ext uri="{FF2B5EF4-FFF2-40B4-BE49-F238E27FC236}">
                <a16:creationId xmlns:a16="http://schemas.microsoft.com/office/drawing/2014/main" id="{1361E3E2-E89E-4B2B-5293-59E886E90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D00AF-9F21-07D2-F70F-1AF0A54A2781}"/>
              </a:ext>
            </a:extLst>
          </p:cNvPr>
          <p:cNvSpPr txBox="1"/>
          <p:nvPr/>
        </p:nvSpPr>
        <p:spPr>
          <a:xfrm>
            <a:off x="5007280" y="11147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8532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5D07FBD2-A236-5740-E2DD-1E45696C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5AD49E09-B674-B341-B794-78864FE16D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" b="89103" l="1900" r="97700">
                        <a14:foregroundMark x1="8500" y1="33031" x2="6000" y2="45857"/>
                        <a14:foregroundMark x1="7300" y1="42225" x2="8900" y2="52554"/>
                        <a14:foregroundMark x1="8900" y1="52554" x2="10200" y2="53916"/>
                        <a14:foregroundMark x1="1900" y1="42225" x2="1900" y2="42225"/>
                        <a14:foregroundMark x1="1900" y1="42225" x2="1900" y2="42225"/>
                        <a14:foregroundMark x1="10900" y1="32577" x2="10900" y2="32577"/>
                        <a14:foregroundMark x1="10900" y1="32577" x2="10900" y2="32577"/>
                        <a14:foregroundMark x1="21300" y1="31328" x2="22500" y2="40522"/>
                        <a14:foregroundMark x1="22500" y1="40522" x2="22500" y2="40522"/>
                        <a14:foregroundMark x1="19600" y1="30988" x2="18500" y2="43700"/>
                        <a14:foregroundMark x1="13300" y1="83428" x2="16100" y2="86379"/>
                        <a14:foregroundMark x1="73200" y1="10443" x2="81400" y2="12372"/>
                        <a14:foregroundMark x1="81400" y1="12372" x2="89400" y2="20999"/>
                        <a14:foregroundMark x1="89400" y1="20999" x2="89200" y2="31896"/>
                        <a14:foregroundMark x1="89200" y1="31896" x2="87000" y2="36436"/>
                        <a14:foregroundMark x1="94600" y1="16345" x2="97700" y2="25426"/>
                        <a14:foregroundMark x1="97700" y1="25426" x2="97200" y2="28831"/>
                        <a14:foregroundMark x1="67900" y1="4767" x2="67900" y2="4767"/>
                        <a14:foregroundMark x1="67900" y1="4767" x2="67900" y2="4767"/>
                        <a14:foregroundMark x1="68400" y1="681" x2="68400" y2="681"/>
                        <a14:foregroundMark x1="68400" y1="681" x2="68400" y2="681"/>
                        <a14:foregroundMark x1="46100" y1="89103" x2="46100" y2="89103"/>
                        <a14:foregroundMark x1="46100" y1="89103" x2="46100" y2="89103"/>
                      </a14:backgroundRemoval>
                    </a14:imgEffect>
                  </a14:imgLayer>
                </a14:imgProps>
              </a:ext>
            </a:extLst>
          </a:blip>
          <a:srcRect b="9229"/>
          <a:stretch/>
        </p:blipFill>
        <p:spPr>
          <a:xfrm>
            <a:off x="9763921" y="5098722"/>
            <a:ext cx="3617260" cy="2892703"/>
          </a:xfrm>
          <a:prstGeom prst="rect">
            <a:avLst/>
          </a:prstGeom>
        </p:spPr>
      </p:pic>
      <p:sp>
        <p:nvSpPr>
          <p:cNvPr id="178" name="Rectangle 177">
            <a:extLst>
              <a:ext uri="{FF2B5EF4-FFF2-40B4-BE49-F238E27FC236}">
                <a16:creationId xmlns:a16="http://schemas.microsoft.com/office/drawing/2014/main" id="{19F8ED75-7C65-3A49-8C6F-07C743460807}"/>
              </a:ext>
            </a:extLst>
          </p:cNvPr>
          <p:cNvSpPr/>
          <p:nvPr/>
        </p:nvSpPr>
        <p:spPr>
          <a:xfrm>
            <a:off x="1635919" y="1117600"/>
            <a:ext cx="13196715" cy="2493405"/>
          </a:xfrm>
          <a:prstGeom prst="rect">
            <a:avLst/>
          </a:prstGeom>
          <a:solidFill>
            <a:schemeClr val="bg1">
              <a:alpha val="90535"/>
            </a:schemeClr>
          </a:solidFill>
        </p:spPr>
        <p:txBody>
          <a:bodyPr wrap="square" lIns="91213" tIns="45608" rIns="91213" bIns="45608">
            <a:spAutoFit/>
          </a:bodyPr>
          <a:lstStyle/>
          <a:p>
            <a:pPr algn="ctr" eaLnBrk="1" hangingPunct="1">
              <a:defRPr/>
            </a:pPr>
            <a:r>
              <a:rPr lang="en-US" sz="7802" b="1" dirty="0" err="1">
                <a:solidFill>
                  <a:schemeClr val="accent6">
                    <a:lumMod val="25000"/>
                  </a:schemeClr>
                </a:solidFill>
              </a:rPr>
              <a:t>Trò</a:t>
            </a:r>
            <a:r>
              <a:rPr lang="en-US" sz="7802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US" sz="7802" b="1" dirty="0" err="1">
                <a:solidFill>
                  <a:schemeClr val="accent6">
                    <a:lumMod val="25000"/>
                  </a:schemeClr>
                </a:solidFill>
              </a:rPr>
              <a:t>chơi</a:t>
            </a:r>
            <a:endParaRPr lang="en-US" sz="7802" b="1" dirty="0">
              <a:solidFill>
                <a:schemeClr val="accent6">
                  <a:lumMod val="2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US" sz="7802" b="1" dirty="0">
                <a:solidFill>
                  <a:srgbClr val="B44800"/>
                </a:solidFill>
              </a:rPr>
              <a:t>SÓC NÂU TÌM HẠT DẺ</a:t>
            </a:r>
          </a:p>
        </p:txBody>
      </p:sp>
      <p:pic>
        <p:nvPicPr>
          <p:cNvPr id="179" name="Picture 17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98ABA0-2F55-7044-8F50-A7F03ED13B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630" b="85926" l="52800" r="72400">
                        <a14:foregroundMark x1="71300" y1="77407" x2="71300" y2="77407"/>
                        <a14:foregroundMark x1="71300" y1="77407" x2="71300" y2="77407"/>
                        <a14:foregroundMark x1="71900" y1="77222" x2="71900" y2="77222"/>
                        <a14:foregroundMark x1="71900" y1="77222" x2="71900" y2="77222"/>
                        <a14:foregroundMark x1="71900" y1="75000" x2="71900" y2="75000"/>
                        <a14:foregroundMark x1="71900" y1="75000" x2="71900" y2="75000"/>
                        <a14:foregroundMark x1="71300" y1="76204" x2="71300" y2="76204"/>
                        <a14:foregroundMark x1="71300" y1="76204" x2="71300" y2="76204"/>
                        <a14:foregroundMark x1="71900" y1="76389" x2="71900" y2="76389"/>
                        <a14:foregroundMark x1="71900" y1="76389" x2="71900" y2="76389"/>
                        <a14:foregroundMark x1="72200" y1="74630" x2="72200" y2="74630"/>
                        <a14:foregroundMark x1="72200" y1="74630" x2="72200" y2="74630"/>
                        <a14:foregroundMark x1="72400" y1="74815" x2="72400" y2="74815"/>
                        <a14:foregroundMark x1="72400" y1="74815" x2="72400" y2="74815"/>
                        <a14:backgroundMark x1="55100" y1="84444" x2="55100" y2="84444"/>
                        <a14:backgroundMark x1="55100" y1="84444" x2="55100" y2="8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6" t="67778" r="25762" b="12036"/>
          <a:stretch/>
        </p:blipFill>
        <p:spPr>
          <a:xfrm>
            <a:off x="6799874" y="5571313"/>
            <a:ext cx="2676892" cy="24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1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19200__18hiltc__pixel-game-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2BE308E-EAF8-2F40-B5CE-41BEBC8FFE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669" y="5500270"/>
            <a:ext cx="2226844" cy="2575967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0F7D1271-723A-D146-9BF0-6F7398ED4D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8" b="89103" l="1900" r="97700">
                        <a14:foregroundMark x1="8500" y1="33031" x2="6000" y2="45857"/>
                        <a14:foregroundMark x1="7300" y1="42225" x2="8900" y2="52554"/>
                        <a14:foregroundMark x1="8900" y1="52554" x2="10200" y2="53916"/>
                        <a14:foregroundMark x1="1900" y1="42225" x2="1900" y2="42225"/>
                        <a14:foregroundMark x1="1900" y1="42225" x2="1900" y2="42225"/>
                        <a14:foregroundMark x1="10900" y1="32577" x2="10900" y2="32577"/>
                        <a14:foregroundMark x1="10900" y1="32577" x2="10900" y2="32577"/>
                        <a14:foregroundMark x1="21300" y1="31328" x2="22500" y2="40522"/>
                        <a14:foregroundMark x1="22500" y1="40522" x2="22500" y2="40522"/>
                        <a14:foregroundMark x1="19600" y1="30988" x2="18500" y2="43700"/>
                        <a14:foregroundMark x1="13300" y1="83428" x2="16100" y2="86379"/>
                        <a14:foregroundMark x1="73200" y1="10443" x2="81400" y2="12372"/>
                        <a14:foregroundMark x1="81400" y1="12372" x2="89400" y2="20999"/>
                        <a14:foregroundMark x1="89400" y1="20999" x2="89200" y2="31896"/>
                        <a14:foregroundMark x1="89200" y1="31896" x2="87000" y2="36436"/>
                        <a14:foregroundMark x1="94600" y1="16345" x2="97700" y2="25426"/>
                        <a14:foregroundMark x1="97700" y1="25426" x2="97200" y2="28831"/>
                        <a14:foregroundMark x1="67900" y1="4767" x2="67900" y2="4767"/>
                        <a14:foregroundMark x1="67900" y1="4767" x2="67900" y2="4767"/>
                        <a14:foregroundMark x1="68400" y1="681" x2="68400" y2="681"/>
                        <a14:foregroundMark x1="68400" y1="681" x2="68400" y2="681"/>
                        <a14:foregroundMark x1="46100" y1="89103" x2="46100" y2="89103"/>
                        <a14:foregroundMark x1="46100" y1="89103" x2="46100" y2="89103"/>
                      </a14:backgroundRemoval>
                    </a14:imgEffect>
                  </a14:imgLayer>
                </a14:imgProps>
              </a:ext>
            </a:extLst>
          </a:blip>
          <a:srcRect b="9229"/>
          <a:stretch/>
        </p:blipFill>
        <p:spPr>
          <a:xfrm>
            <a:off x="12633196" y="4941874"/>
            <a:ext cx="3617260" cy="2892703"/>
          </a:xfrm>
          <a:prstGeom prst="rect">
            <a:avLst/>
          </a:prstGeom>
        </p:spPr>
      </p:pic>
      <p:pic>
        <p:nvPicPr>
          <p:cNvPr id="17" name="Jazz Me Blues - E's Jammy Jams.mp3" descr="Jazz Me Blues - E's Jammy Jams.mp3">
            <a:hlinkClick r:id="" action="ppaction://media"/>
            <a:extLst>
              <a:ext uri="{FF2B5EF4-FFF2-40B4-BE49-F238E27FC236}">
                <a16:creationId xmlns:a16="http://schemas.microsoft.com/office/drawing/2014/main" id="{13F8CD0C-4B12-7741-AD13-DCB0766C7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0679" y="9132689"/>
            <a:ext cx="1441403" cy="14414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C980DB-E037-204F-9F79-CC6849A88A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21" y="1796086"/>
            <a:ext cx="1080804" cy="968863"/>
          </a:xfrm>
          <a:prstGeom prst="rect">
            <a:avLst/>
          </a:prstGeom>
        </p:spPr>
      </p:pic>
      <p:sp>
        <p:nvSpPr>
          <p:cNvPr id="28" name="Rectangle: Rounded Corners 10">
            <a:hlinkClick r:id="rId12" action="ppaction://hlinksldjump"/>
            <a:extLst>
              <a:ext uri="{FF2B5EF4-FFF2-40B4-BE49-F238E27FC236}">
                <a16:creationId xmlns:a16="http://schemas.microsoft.com/office/drawing/2014/main" id="{B29D8C2B-E32C-7C49-9638-86FAF989E77D}"/>
              </a:ext>
            </a:extLst>
          </p:cNvPr>
          <p:cNvSpPr/>
          <p:nvPr/>
        </p:nvSpPr>
        <p:spPr>
          <a:xfrm>
            <a:off x="7769006" y="1897644"/>
            <a:ext cx="809864" cy="7657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65" b="1" dirty="0"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04C6AF2-936B-3846-AB6F-09565097E7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2" y="5398711"/>
            <a:ext cx="1080804" cy="968863"/>
          </a:xfrm>
          <a:prstGeom prst="rect">
            <a:avLst/>
          </a:prstGeom>
        </p:spPr>
      </p:pic>
      <p:sp>
        <p:nvSpPr>
          <p:cNvPr id="34" name="Rectangle: Rounded Corners 10">
            <a:hlinkClick r:id="rId13" action="ppaction://hlinksldjump"/>
            <a:extLst>
              <a:ext uri="{FF2B5EF4-FFF2-40B4-BE49-F238E27FC236}">
                <a16:creationId xmlns:a16="http://schemas.microsoft.com/office/drawing/2014/main" id="{E791D6AF-F6E3-E34C-AD23-DF14D2E38771}"/>
              </a:ext>
            </a:extLst>
          </p:cNvPr>
          <p:cNvSpPr/>
          <p:nvPr/>
        </p:nvSpPr>
        <p:spPr>
          <a:xfrm>
            <a:off x="1435656" y="5500269"/>
            <a:ext cx="809864" cy="7657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65" b="1" dirty="0"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19A129C-95FF-084C-888D-450F4F83E1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81" y="7227777"/>
            <a:ext cx="1080804" cy="968863"/>
          </a:xfrm>
          <a:prstGeom prst="rect">
            <a:avLst/>
          </a:prstGeom>
        </p:spPr>
      </p:pic>
      <p:sp>
        <p:nvSpPr>
          <p:cNvPr id="37" name="Rectangle: Rounded Corners 10">
            <a:hlinkClick r:id="rId14" action="ppaction://hlinksldjump"/>
            <a:extLst>
              <a:ext uri="{FF2B5EF4-FFF2-40B4-BE49-F238E27FC236}">
                <a16:creationId xmlns:a16="http://schemas.microsoft.com/office/drawing/2014/main" id="{4B58D463-3B40-2942-B139-CAD7CD4A4409}"/>
              </a:ext>
            </a:extLst>
          </p:cNvPr>
          <p:cNvSpPr/>
          <p:nvPr/>
        </p:nvSpPr>
        <p:spPr>
          <a:xfrm>
            <a:off x="3052886" y="7329334"/>
            <a:ext cx="809864" cy="7657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65" b="1" dirty="0"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C845009-BFD2-AE4F-9379-27B4C8D88C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57034" y="1796087"/>
            <a:ext cx="1080804" cy="968863"/>
          </a:xfrm>
          <a:prstGeom prst="rect">
            <a:avLst/>
          </a:prstGeom>
        </p:spPr>
      </p:pic>
      <p:sp>
        <p:nvSpPr>
          <p:cNvPr id="43" name="Rectangle: Rounded Corners 10">
            <a:hlinkClick r:id="rId12" action="ppaction://hlinksldjump"/>
            <a:extLst>
              <a:ext uri="{FF2B5EF4-FFF2-40B4-BE49-F238E27FC236}">
                <a16:creationId xmlns:a16="http://schemas.microsoft.com/office/drawing/2014/main" id="{3E0D8992-43B3-B640-9815-2054243CCB77}"/>
              </a:ext>
            </a:extLst>
          </p:cNvPr>
          <p:cNvSpPr/>
          <p:nvPr/>
        </p:nvSpPr>
        <p:spPr>
          <a:xfrm>
            <a:off x="13207488" y="1897644"/>
            <a:ext cx="809864" cy="7657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65" b="1" dirty="0"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3A79764-3D98-CC4E-9C14-E1B7992BBE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1257" y="5865763"/>
            <a:ext cx="1080804" cy="968863"/>
          </a:xfrm>
          <a:prstGeom prst="rect">
            <a:avLst/>
          </a:prstGeom>
        </p:spPr>
      </p:pic>
      <p:sp>
        <p:nvSpPr>
          <p:cNvPr id="49" name="Rectangle: Rounded Corners 10">
            <a:hlinkClick r:id="rId7" action="ppaction://hlinksldjump"/>
            <a:extLst>
              <a:ext uri="{FF2B5EF4-FFF2-40B4-BE49-F238E27FC236}">
                <a16:creationId xmlns:a16="http://schemas.microsoft.com/office/drawing/2014/main" id="{0F3430A5-5378-A349-B612-6C01C162474B}"/>
              </a:ext>
            </a:extLst>
          </p:cNvPr>
          <p:cNvSpPr/>
          <p:nvPr/>
        </p:nvSpPr>
        <p:spPr>
          <a:xfrm>
            <a:off x="6996050" y="6022508"/>
            <a:ext cx="809864" cy="7657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965" b="1" dirty="0"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31995D3-1519-0B41-8878-DC00C945C85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4378" b="96996" l="5473" r="93532">
                        <a14:foregroundMark x1="47761" y1="97210" x2="47761" y2="97210"/>
                        <a14:foregroundMark x1="47761" y1="97210" x2="47761" y2="97210"/>
                        <a14:foregroundMark x1="5721" y1="66094" x2="5721" y2="66094"/>
                        <a14:foregroundMark x1="5721" y1="66094" x2="5721" y2="66094"/>
                        <a14:foregroundMark x1="5721" y1="64378" x2="5721" y2="64378"/>
                        <a14:foregroundMark x1="91542" y1="68240" x2="91542" y2="68240"/>
                        <a14:foregroundMark x1="93532" y1="64378" x2="93532" y2="64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389" b="1"/>
          <a:stretch/>
        </p:blipFill>
        <p:spPr>
          <a:xfrm>
            <a:off x="10315669" y="7109986"/>
            <a:ext cx="2226844" cy="9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51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61" numSld="6">
                <p:cTn id="73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-0.00062 C 0.03299 -0.00123 0.03646 -0.00185 0.03993 -0.00247 C 0.04514 -0.00308 0.05018 -0.00339 0.05539 -0.00432 C 0.05816 -0.00463 0.06093 -0.00555 0.06355 -0.00586 L 0.12032 -0.00432 C 0.12205 -0.00401 0.13178 -0.00123 0.13369 -0.00062 C 0.13681 0.00124 0.13976 0.00401 0.14306 0.00494 C 0.14514 0.00556 0.14723 0.00617 0.14914 0.00679 C 0.15886 0.01019 0.14862 0.0071 0.15643 0.0105 C 0.15816 0.01111 0.1599 0.01142 0.16164 0.01235 C 0.16268 0.01266 0.16372 0.01358 0.16476 0.0142 C 0.16598 0.01482 0.16754 0.01513 0.16876 0.01605 C 0.17171 0.01821 0.17431 0.02068 0.17709 0.02315 C 0.17917 0.02562 0.18091 0.02932 0.18316 0.03056 C 0.19063 0.03488 0.18768 0.0321 0.19254 0.03796 C 0.19462 0.04321 0.19462 0.04445 0.19775 0.04877 C 0.19862 0.05031 0.19966 0.05124 0.2007 0.05247 C 0.2066 0.06821 0.19879 0.04969 0.20591 0.05988 C 0.20695 0.06142 0.20712 0.06389 0.20799 0.06543 C 0.20886 0.06698 0.21007 0.06759 0.21112 0.06914 C 0.2165 0.07716 0.21198 0.07253 0.21632 0.07654 " pathEditMode="relative" ptsTypes="AAAAAAAAAAAAAAAAAAAAA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06883 C 0.00886 -0.07007 0.01146 -0.07068 0.01372 -0.07254 C 0.01511 -0.07377 0.01563 -0.07655 0.01685 -0.07809 C 0.02153 -0.08488 0.0191 -0.07809 0.02396 -0.0892 C 0.02553 -0.0926 0.02639 -0.09692 0.02813 -0.1 C 0.03525 -0.11266 0.03195 -0.10834 0.03751 -0.11482 C 0.04341 -0.13056 0.03542 -0.11204 0.04254 -0.12223 C 0.04358 -0.12346 0.04376 -0.12624 0.04462 -0.12747 C 0.04653 -0.13056 0.04879 -0.13241 0.05087 -0.13488 C 0.05191 -0.13612 0.05278 -0.13766 0.054 -0.13858 C 0.05539 -0.13982 0.05678 -0.14074 0.05799 -0.14229 C 0.05955 -0.14383 0.06094 -0.14568 0.06216 -0.14784 C 0.06337 -0.14939 0.06407 -0.15186 0.06528 -0.1534 C 0.0665 -0.15463 0.06806 -0.15433 0.06945 -0.15525 C 0.07049 -0.15556 0.07153 -0.15618 0.07257 -0.15679 L 0.0849 -0.17161 L 0.08803 -0.17531 C 0.08907 -0.17655 0.09011 -0.17778 0.09115 -0.17902 C 0.10487 -0.19414 0.08889 -0.17655 0.10035 -0.18797 C 0.10139 -0.1892 0.10226 -0.19074 0.10348 -0.19167 C 0.10435 -0.1926 0.10556 -0.1926 0.1066 -0.19352 C 0.10764 -0.19445 0.10851 -0.19661 0.10955 -0.19723 C 0.11129 -0.19846 0.11303 -0.19846 0.11476 -0.19908 C 0.11615 -0.20031 0.11754 -0.20186 0.11893 -0.20278 C 0.12032 -0.20371 0.12171 -0.20402 0.1231 -0.20463 C 0.13039 -0.20834 0.12084 -0.20463 0.13126 -0.20834 C 0.13994 -0.21605 0.13056 -0.20834 0.14063 -0.21389 C 0.14237 -0.21482 0.14393 -0.21636 0.14566 -0.2176 C 0.14671 -0.21821 0.14775 -0.21883 0.14879 -0.21914 C 0.15747 -0.22377 0.15435 -0.22254 0.1632 -0.2247 C 0.17032 -0.22902 0.16181 -0.22408 0.17466 -0.23025 C 0.179 -0.23241 0.17674 -0.23241 0.18178 -0.23395 C 0.18421 -0.23457 0.18664 -0.23488 0.18907 -0.23581 C 0.19046 -0.23612 0.19185 -0.23735 0.19323 -0.23766 C 0.19792 -0.23889 0.20278 -0.24013 0.20764 -0.24136 C 0.21007 -0.24198 0.21251 -0.24229 0.21476 -0.24321 C 0.22119 -0.24507 0.22153 -0.24507 0.2283 -0.24692 C 0.23091 -0.24754 0.23369 -0.24784 0.23646 -0.24877 C 0.24862 -0.25216 0.22882 -0.24908 0.24879 -0.25216 C 0.26025 -0.25402 0.26823 -0.25433 0.27987 -0.25587 C 0.28316 -0.25649 0.28664 -0.2571 0.29011 -0.25772 C 0.29028 -0.25772 0.34566 -0.26081 0.36841 -0.25402 C 0.3698 -0.25371 0.37119 -0.25278 0.37257 -0.25216 C 0.37744 -0.25031 0.37744 -0.25093 0.38195 -0.24877 C 0.38299 -0.24815 0.38386 -0.24723 0.3849 -0.24692 C 0.38664 -0.24599 0.38837 -0.24599 0.39011 -0.24507 C 0.39185 -0.24414 0.39358 -0.24229 0.39532 -0.24136 C 0.40191 -0.23766 0.40278 -0.23797 0.40869 -0.23581 C 0.41615 -0.23272 0.40955 -0.23519 0.41789 -0.23025 C 0.42119 -0.2284 0.42396 -0.22809 0.42726 -0.22655 C 0.43681 -0.22223 0.42327 -0.22778 0.43351 -0.22099 C 0.43507 -0.22007 0.43681 -0.21976 0.43855 -0.21914 C 0.43994 -0.21791 0.44132 -0.21667 0.44271 -0.21574 C 0.44376 -0.21482 0.4448 -0.21482 0.44584 -0.21389 C 0.44723 -0.21235 0.44844 -0.20988 0.45001 -0.20834 C 0.45087 -0.20741 0.45209 -0.20741 0.45296 -0.20649 C 0.45487 -0.20494 0.45643 -0.20247 0.45816 -0.20093 C 0.45921 -0.2 0.46025 -0.2 0.46129 -0.19908 C 0.46337 -0.19754 0.46546 -0.19568 0.46754 -0.19352 C 0.47691 -0.18365 0.47171 -0.18673 0.48299 -0.17346 L 0.48907 -0.16605 C 0.49011 -0.16482 0.49115 -0.16358 0.49219 -0.16235 C 0.49393 -0.1605 0.49566 -0.15895 0.4974 -0.15679 C 0.49844 -0.15556 0.49931 -0.15402 0.50053 -0.1534 C 0.50244 -0.15155 0.50487 -0.15186 0.5066 -0.1497 C 0.51441 -0.14044 0.50487 -0.15216 0.51285 -0.14044 C 0.51372 -0.13889 0.51494 -0.13797 0.51598 -0.13673 C 0.51702 -0.1355 0.52153 -0.12902 0.5231 -0.12747 C 0.52414 -0.12686 0.52518 -0.12624 0.52622 -0.12562 C 0.52726 -0.12408 0.52813 -0.12192 0.52935 -0.12037 C 0.53021 -0.11883 0.53143 -0.11791 0.53247 -0.11667 C 0.54306 -0.0997 0.53473 -0.11019 0.54167 -0.10186 C 0.54358 -0.09198 0.54167 -0.10093 0.5448 -0.09105 C 0.55001 -0.0747 0.54393 -0.09136 0.54896 -0.07809 C 0.54931 -0.07624 0.54931 -0.07408 0.55001 -0.07254 C 0.5507 -0.07099 0.55226 -0.07068 0.55313 -0.06883 C 0.55417 -0.06636 0.554 -0.0642 0.554 -0.06142 " pathEditMode="relative" ptsTypes="AAAAAAAAAAAAAAAAAAAAAAAAAAAAAAAAAAAAAAAAAAAAAAAAAAAAAAAAAAAAAAAAAAAAAAAAAAAAA">
                                      <p:cBhvr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7037 C 0.00903 -0.07346 0.01198 -0.07624 0.01458 -0.07963 C 0.02239 -0.0892 0.01667 -0.0855 0.02378 -0.08858 C 0.02483 -0.08982 0.02587 -0.09105 0.02691 -0.09229 C 0.0283 -0.09414 0.02951 -0.0963 0.03108 -0.09784 C 0.03194 -0.09877 0.03316 -0.09908 0.0342 -0.09969 C 0.03594 -0.10093 0.0375 -0.10216 0.03941 -0.1034 C 0.04062 -0.10402 0.04219 -0.10432 0.0434 -0.10525 C 0.04496 -0.10618 0.04618 -0.10803 0.04757 -0.10895 C 0.04965 -0.10988 0.05173 -0.10988 0.05382 -0.11081 C 0.05729 -0.11173 0.06076 -0.11235 0.06406 -0.1142 C 0.07153 -0.11883 0.06215 -0.11327 0.07135 -0.1179 C 0.07239 -0.11852 0.07326 -0.11914 0.0743 -0.11976 C 0.07934 -0.12223 0.07812 -0.1213 0.08368 -0.12346 C 0.08646 -0.12469 0.08923 -0.12593 0.09184 -0.12716 C 0.09323 -0.12778 0.09462 -0.12809 0.09601 -0.12902 C 0.09705 -0.12963 0.09809 -0.13025 0.09913 -0.13087 C 0.10087 -0.13148 0.1026 -0.1321 0.10434 -0.13272 C 0.10712 -0.13364 0.10972 -0.13581 0.1125 -0.13642 L 0.12187 -0.13827 C 0.1243 -0.13858 0.12656 -0.13982 0.12899 -0.14013 C 0.13594 -0.14074 0.14271 -0.14136 0.14965 -0.14167 L 0.32604 -0.14013 C 0.33177 -0.13982 0.33767 -0.1392 0.34358 -0.13827 C 0.34531 -0.13797 0.34687 -0.13673 0.34861 -0.13642 C 0.3533 -0.13519 0.36337 -0.13395 0.36823 -0.13272 C 0.39358 -0.12562 0.36441 -0.13179 0.38785 -0.12716 L 0.39601 -0.12346 C 0.39739 -0.12284 0.39878 -0.12253 0.40017 -0.12161 C 0.40121 -0.12099 0.40226 -0.12006 0.4033 -0.11976 C 0.40816 -0.11821 0.41771 -0.11605 0.41771 -0.11605 C 0.42691 -0.10957 0.41875 -0.11482 0.42812 -0.11081 C 0.42917 -0.11019 0.43003 -0.10926 0.43108 -0.10895 C 0.43385 -0.10803 0.43663 -0.10772 0.43941 -0.1071 C 0.44861 -0.09877 0.43715 -0.10834 0.45173 -0.09969 L 0.45798 -0.09599 C 0.45903 -0.09537 0.45989 -0.09476 0.46111 -0.09414 C 0.46233 -0.09352 0.46389 -0.09321 0.4651 -0.09229 C 0.475 -0.08581 0.46319 -0.09074 0.47448 -0.08673 C 0.48837 -0.07439 0.46771 -0.09198 0.48368 -0.08118 C 0.48489 -0.08056 0.48576 -0.07871 0.4868 -0.07778 C 0.48923 -0.07531 0.49132 -0.07562 0.4941 -0.07408 C 0.49548 -0.07315 0.4967 -0.0713 0.49809 -0.07037 C 0.50121 -0.06821 0.50434 -0.06667 0.50746 -0.06482 C 0.50851 -0.0642 0.50955 -0.06358 0.51059 -0.06297 C 0.51667 -0.05864 0.51389 -0.0605 0.51875 -0.05741 C 0.51979 -0.05618 0.52083 -0.05494 0.52187 -0.05371 C 0.52292 -0.05309 0.52396 -0.05278 0.525 -0.05185 C 0.53559 -0.04136 0.52726 -0.04692 0.5342 -0.0429 C 0.54774 -0.02469 0.53142 -0.04537 0.54149 -0.0355 C 0.55278 -0.02439 0.54305 -0.03241 0.55173 -0.02253 C 0.55312 -0.0213 0.55451 -0.02037 0.5559 -0.01914 C 0.55694 -0.0179 0.55781 -0.01636 0.55903 -0.01543 C 0.56302 -0.01173 0.56146 -0.01574 0.5651 -0.00988 C 0.56875 -0.00402 0.57205 0.00401 0.57656 0.00864 C 0.57743 0.00957 0.57864 0.00987 0.57969 0.01049 C 0.5816 0.01574 0.58177 0.01697 0.58472 0.02129 C 0.58576 0.02284 0.58698 0.02345 0.58785 0.025 C 0.58906 0.02654 0.58976 0.0287 0.59097 0.03055 C 0.59184 0.03179 0.59305 0.03271 0.5941 0.03426 C 0.59514 0.0358 0.59601 0.03796 0.59722 0.03981 C 0.59809 0.04105 0.5993 0.04197 0.60017 0.04321 C 0.60139 0.04506 0.60243 0.04691 0.6033 0.04876 C 0.60417 0.05061 0.60451 0.05308 0.60538 0.05432 C 0.6066 0.05617 0.60816 0.05679 0.60955 0.05802 L 0.61979 0.08549 L 0.62396 0.0966 C 0.62639 0.10957 0.62483 0.10432 0.62812 0.11296 C 0.62847 0.11543 0.62864 0.1179 0.62917 0.12037 C 0.63125 0.13333 0.63108 0.12716 0.63108 0.13333 " pathEditMode="relative" ptsTypes="AAAAAAAAAAAAAAAAAAAAAAAAAAAAAAAAAAAAAAAAAAAAAAAAAAAAAAAAAAAAAAAAAAAAAA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8 0.05671 C 0.05808 0.08564 0.03642 0.06689 0.08811 0.09814 C 0.10247 0.10671 0.1056 0.10648 0.11526 0.11782 C 0.11943 0.12268 0.124 0.12685 0.12753 0.1331 C 0.1321 0.1412 0.13601 0.15023 0.1411 0.15717 C 0.15455 0.175 0.14515 0.1618 0.16825 0.20532 C 0.174 0.2162 0.17987 0.22685 0.18548 0.23796 C 0.19057 0.24791 0.19527 0.25856 0.20036 0.26851 C 0.20558 0.27893 0.21107 0.28888 0.21629 0.2993 C 0.2189 0.30416 0.22164 0.30879 0.22373 0.31458 C 0.2266 0.32245 0.22973 0.33032 0.23234 0.33865 C 0.23509 0.34699 0.23717 0.35625 0.23978 0.36481 C 0.24135 0.3699 0.24318 0.37476 0.24474 0.38009 C 0.24853 0.39305 0.25375 0.40509 0.25584 0.41944 C 0.25623 0.42245 0.25649 0.42523 0.25701 0.42824 C 0.25793 0.43379 0.26171 0.45115 0.26197 0.45231 C 0.26263 0.45532 0.26367 0.45787 0.26445 0.46088 C 0.27281 0.49791 0.26615 0.47361 0.27176 0.49375 C 0.27255 0.5 0.2732 0.50717 0.27424 0.51342 C 0.27503 0.51782 0.27555 0.52245 0.27672 0.52662 L 0.27803 0.53078 " pathEditMode="relative" ptsTypes="AAAAAAAAAAAAAAAAAAAAA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7006 L -0.01284 0.07345 C -0.01527 0.07438 -0.0177 0.07438 -0.01996 0.0753 C -0.02222 0.07623 -0.02413 0.07777 -0.02621 0.07901 C -0.02725 0.07963 -0.02829 0.08055 -0.02934 0.08086 L -0.03541 0.08271 C -0.04323 0.09197 -0.03333 0.08117 -0.0427 0.08827 C -0.04392 0.08919 -0.04479 0.09074 -0.04583 0.09197 C -0.04757 0.09382 -0.0493 0.09537 -0.05104 0.09753 C -0.05416 0.10092 -0.05538 0.10308 -0.0592 0.10648 C -0.06024 0.1074 -0.06128 0.10771 -0.06232 0.10833 C -0.06371 0.11018 -0.06493 0.11234 -0.06649 0.11388 C -0.06736 0.11481 -0.06857 0.1145 -0.06944 0.11574 C -0.071 0.11759 -0.07222 0.12067 -0.07361 0.12314 C -0.07465 0.12438 -0.07569 0.1253 -0.07673 0.12685 C -0.07812 0.12839 -0.07951 0.13024 -0.0809 0.13209 C -0.08194 0.13395 -0.08281 0.13611 -0.08402 0.13765 C -0.08489 0.13919 -0.08611 0.14012 -0.08698 0.14135 C -0.08871 0.14382 -0.09045 0.14629 -0.09218 0.14876 C -0.09652 0.15463 -0.09444 0.1503 -0.09948 0.15802 C -0.10052 0.15956 -0.10156 0.16142 -0.10243 0.16327 C -0.10468 0.16821 -0.1059 0.17469 -0.10868 0.17808 C -0.11076 0.18055 -0.11319 0.1824 -0.11493 0.18549 C -0.11736 0.18981 -0.11892 0.19506 -0.121 0.2 C -0.12204 0.20246 -0.12326 0.20493 -0.12413 0.2074 C -0.12482 0.20925 -0.12534 0.21111 -0.12621 0.21296 C -0.12743 0.21543 -0.12899 0.21759 -0.13038 0.22006 C -0.13107 0.22191 -0.13159 0.22407 -0.13246 0.22561 C -0.13333 0.22777 -0.13454 0.22932 -0.13541 0.23117 C -0.13628 0.23302 -0.1368 0.23487 -0.1375 0.23672 C -0.13854 0.23858 -0.13975 0.24012 -0.14062 0.24228 C -0.14218 0.24567 -0.1434 0.24969 -0.14479 0.25308 C -0.14548 0.25493 -0.14635 0.25679 -0.14687 0.25864 C -0.14757 0.26111 -0.14826 0.26358 -0.14895 0.26604 C -0.14965 0.26975 -0.15017 0.27345 -0.15086 0.27716 L -0.15191 0.2824 L -0.15503 0.29907 C -0.15538 0.30092 -0.1559 0.30277 -0.15607 0.30463 C -0.15937 0.32746 -0.1552 0.29907 -0.15816 0.31728 C -0.1585 0.31975 -0.15885 0.32222 -0.1592 0.32469 C -0.15989 0.32839 -0.16059 0.33209 -0.16128 0.3358 C -0.16163 0.33765 -0.16198 0.33919 -0.16232 0.34104 C -0.16267 0.34351 -0.16284 0.34598 -0.16336 0.34845 C -0.16388 0.35216 -0.16545 0.35956 -0.16545 0.35956 C -0.16805 0.39228 -0.16493 0.35802 -0.16736 0.37963 C -0.16961 0.39969 -0.16736 0.38209 -0.16944 0.39969 C -0.16979 0.40216 -0.17031 0.40463 -0.17048 0.40709 C -0.171 0.41142 -0.171 0.41574 -0.17152 0.42006 C -0.17204 0.42376 -0.17309 0.42716 -0.17361 0.43086 C -0.17448 0.43765 -0.175 0.44043 -0.17569 0.44753 C -0.17604 0.45185 -0.17656 0.45586 -0.17673 0.46018 C -0.17691 0.47006 -0.17673 0.47993 -0.17673 0.48981 " pathEditMode="relative" ptsTypes="AAAAAAAAAAAAAAAAAAAAAAAAAAAAAAAAAAAAAAAAAAAAAAAAAAAA">
                                      <p:cBhvr>
                                        <p:cTn id="1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34" grpId="0" animBg="1"/>
      <p:bldP spid="34" grpId="1" animBg="1"/>
      <p:bldP spid="34" grpId="2" animBg="1"/>
      <p:bldP spid="37" grpId="0" animBg="1"/>
      <p:bldP spid="37" grpId="1" animBg="1"/>
      <p:bldP spid="37" grpId="2" animBg="1"/>
      <p:bldP spid="43" grpId="0" animBg="1"/>
      <p:bldP spid="43" grpId="1" animBg="1"/>
      <p:bldP spid="43" grpId="2" animBg="1"/>
      <p:bldP spid="49" grpId="0" animBg="1"/>
      <p:bldP spid="49" grpId="1" animBg="1"/>
      <p:bldP spid="4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4032" y="4572000"/>
            <a:ext cx="6868575" cy="18978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733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11733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7CB35-6811-E347-AD61-2C31E11C7CAB}"/>
              </a:ext>
            </a:extLst>
          </p:cNvPr>
          <p:cNvSpPr txBox="1"/>
          <p:nvPr/>
        </p:nvSpPr>
        <p:spPr>
          <a:xfrm>
            <a:off x="3898181" y="1860030"/>
            <a:ext cx="8480273" cy="1200329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/>
              <a:t>4 x (54 – 44) = ?</a:t>
            </a:r>
            <a:endParaRPr lang="x-none" sz="7200" dirty="0"/>
          </a:p>
        </p:txBody>
      </p:sp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CFF9E9DE-777A-7749-97A5-91C3B3573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598" y="7401322"/>
            <a:ext cx="1596716" cy="14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BED56-0402-4AD4-9AEA-E1666EBAB800}"/>
              </a:ext>
            </a:extLst>
          </p:cNvPr>
          <p:cNvSpPr txBox="1"/>
          <p:nvPr/>
        </p:nvSpPr>
        <p:spPr>
          <a:xfrm>
            <a:off x="6810343" y="5140961"/>
            <a:ext cx="360381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9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904CE5-0254-4A81-824C-3B0D6B720291}"/>
              </a:ext>
            </a:extLst>
          </p:cNvPr>
          <p:cNvSpPr txBox="1"/>
          <p:nvPr/>
        </p:nvSpPr>
        <p:spPr>
          <a:xfrm>
            <a:off x="4101381" y="2063230"/>
            <a:ext cx="8480273" cy="1200329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/>
              <a:t>7 x 5 x 2 = ?</a:t>
            </a:r>
            <a:endParaRPr lang="x-none" sz="7200" dirty="0"/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D169C5E-0AC3-4376-AAA9-0EB0C25045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613" y="7473177"/>
            <a:ext cx="1596716" cy="14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3DFCA1-C351-463B-B2FE-7BAF0D595985}"/>
              </a:ext>
            </a:extLst>
          </p:cNvPr>
          <p:cNvSpPr txBox="1"/>
          <p:nvPr/>
        </p:nvSpPr>
        <p:spPr>
          <a:xfrm>
            <a:off x="3770480" y="4775201"/>
            <a:ext cx="914207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546</a:t>
            </a:r>
            <a:endParaRPr lang="en-US" sz="9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51CFE6-D767-4850-8A93-694E9CEA7FC0}"/>
              </a:ext>
            </a:extLst>
          </p:cNvPr>
          <p:cNvSpPr txBox="1"/>
          <p:nvPr/>
        </p:nvSpPr>
        <p:spPr>
          <a:xfrm>
            <a:off x="4101380" y="2006842"/>
            <a:ext cx="8480273" cy="1200329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/>
              <a:t>500 + 40 + 6 = ?</a:t>
            </a:r>
            <a:endParaRPr lang="x-none" sz="7200" dirty="0"/>
          </a:p>
        </p:txBody>
      </p:sp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BD125536-452F-4200-B251-16044A0162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613" y="7473177"/>
            <a:ext cx="1596716" cy="14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F7274-FB0A-40B3-9968-D2649FDD8879}"/>
              </a:ext>
            </a:extLst>
          </p:cNvPr>
          <p:cNvSpPr txBox="1"/>
          <p:nvPr/>
        </p:nvSpPr>
        <p:spPr>
          <a:xfrm>
            <a:off x="6255131" y="4572000"/>
            <a:ext cx="376637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145</a:t>
            </a:r>
            <a:endParaRPr lang="en-US" sz="9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139D2-A06C-4C3D-A777-F4D4FC2776A2}"/>
              </a:ext>
            </a:extLst>
          </p:cNvPr>
          <p:cNvSpPr txBox="1"/>
          <p:nvPr/>
        </p:nvSpPr>
        <p:spPr>
          <a:xfrm>
            <a:off x="2272846" y="1338563"/>
            <a:ext cx="11730948" cy="1200329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/>
              <a:t>45 + (62 + 38) = ?</a:t>
            </a:r>
            <a:endParaRPr lang="x-none" sz="7200" dirty="0"/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D01E9C53-38C4-4D50-A46B-4C0BF836D7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613" y="7473177"/>
            <a:ext cx="1596716" cy="14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75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81AC2D-8418-4E09-AC29-D8EA6B296297}"/>
              </a:ext>
            </a:extLst>
          </p:cNvPr>
          <p:cNvSpPr txBox="1"/>
          <p:nvPr/>
        </p:nvSpPr>
        <p:spPr>
          <a:xfrm>
            <a:off x="4360603" y="5466338"/>
            <a:ext cx="7555432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1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5CEEF2-2653-40E2-AEE2-294ECD73B53A}"/>
              </a:ext>
            </a:extLst>
          </p:cNvPr>
          <p:cNvSpPr txBox="1"/>
          <p:nvPr/>
        </p:nvSpPr>
        <p:spPr>
          <a:xfrm>
            <a:off x="3071203" y="1338562"/>
            <a:ext cx="10134232" cy="2308324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/>
              <a:t>&gt;, &lt;, = ?</a:t>
            </a:r>
          </a:p>
          <a:p>
            <a:pPr algn="ctr"/>
            <a:r>
              <a:rPr lang="en-US" sz="7200"/>
              <a:t>400 + 4 …. 400 + 40</a:t>
            </a:r>
            <a:endParaRPr lang="x-none" sz="7200" dirty="0"/>
          </a:p>
        </p:txBody>
      </p:sp>
      <p:pic>
        <p:nvPicPr>
          <p:cNvPr id="24" name="Picture 23">
            <a:hlinkClick r:id="rId5" action="ppaction://hlinksldjump"/>
            <a:extLst>
              <a:ext uri="{FF2B5EF4-FFF2-40B4-BE49-F238E27FC236}">
                <a16:creationId xmlns:a16="http://schemas.microsoft.com/office/drawing/2014/main" id="{9D63953E-C326-4894-B334-811C73562F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613" y="7473177"/>
            <a:ext cx="1596716" cy="14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209581" y="1857059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3E8D486-7277-24DE-3F9F-183AFE12C145}"/>
              </a:ext>
            </a:extLst>
          </p:cNvPr>
          <p:cNvSpPr txBox="1"/>
          <p:nvPr/>
        </p:nvSpPr>
        <p:spPr>
          <a:xfrm>
            <a:off x="1036953" y="1076935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375F61-4A2A-76F3-D91C-B6B059DEA6CA}"/>
              </a:ext>
            </a:extLst>
          </p:cNvPr>
          <p:cNvSpPr txBox="1"/>
          <p:nvPr/>
        </p:nvSpPr>
        <p:spPr>
          <a:xfrm>
            <a:off x="-59632" y="8559225"/>
            <a:ext cx="34885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Trang 118/SGK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B29B42-4B17-3251-73FF-20B2E1FA409E}"/>
              </a:ext>
            </a:extLst>
          </p:cNvPr>
          <p:cNvSpPr txBox="1"/>
          <p:nvPr/>
        </p:nvSpPr>
        <p:spPr>
          <a:xfrm>
            <a:off x="1912335" y="1887255"/>
            <a:ext cx="3748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6FCE3C-B2E5-8BFD-41CC-5E35BC6E967E}"/>
              </a:ext>
            </a:extLst>
          </p:cNvPr>
          <p:cNvGrpSpPr/>
          <p:nvPr/>
        </p:nvGrpSpPr>
        <p:grpSpPr>
          <a:xfrm>
            <a:off x="9534409" y="2277475"/>
            <a:ext cx="6070074" cy="5494925"/>
            <a:chOff x="6277498" y="1415390"/>
            <a:chExt cx="4900850" cy="416765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B7D5FC1-E5DE-B5AE-0253-FD00C18142F0}"/>
                </a:ext>
              </a:extLst>
            </p:cNvPr>
            <p:cNvGrpSpPr/>
            <p:nvPr/>
          </p:nvGrpSpPr>
          <p:grpSpPr>
            <a:xfrm>
              <a:off x="6277498" y="1415390"/>
              <a:ext cx="4900850" cy="4167653"/>
              <a:chOff x="6523206" y="1369670"/>
              <a:chExt cx="4900850" cy="416765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1860003-FF90-A68D-BD82-9A297FF67020}"/>
                  </a:ext>
                </a:extLst>
              </p:cNvPr>
              <p:cNvGrpSpPr/>
              <p:nvPr/>
            </p:nvGrpSpPr>
            <p:grpSpPr>
              <a:xfrm>
                <a:off x="6523206" y="1369670"/>
                <a:ext cx="4900850" cy="4167653"/>
                <a:chOff x="9852254" y="1261730"/>
                <a:chExt cx="4900850" cy="4167653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86A41BA-E483-27CA-59AD-6832B578FA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52254" y="1261730"/>
                  <a:ext cx="4900850" cy="4167653"/>
                </a:xfrm>
                <a:prstGeom prst="rect">
                  <a:avLst/>
                </a:prstGeom>
              </p:spPr>
            </p:pic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6468765-5B15-D3EB-E8C3-E40C7DAC94F6}"/>
                    </a:ext>
                  </a:extLst>
                </p:cNvPr>
                <p:cNvCxnSpPr/>
                <p:nvPr/>
              </p:nvCxnSpPr>
              <p:spPr>
                <a:xfrm flipH="1">
                  <a:off x="11625392" y="4724400"/>
                  <a:ext cx="1450528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D3151A-DB56-BF6A-DB25-3064465750B2}"/>
                  </a:ext>
                </a:extLst>
              </p:cNvPr>
              <p:cNvGrpSpPr/>
              <p:nvPr/>
            </p:nvGrpSpPr>
            <p:grpSpPr>
              <a:xfrm>
                <a:off x="7574280" y="1595585"/>
                <a:ext cx="3285226" cy="3636988"/>
                <a:chOff x="7574280" y="1595585"/>
                <a:chExt cx="3285226" cy="3636988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0743B5E-A1E1-8EA7-3171-0AD2CAAD1E7B}"/>
                    </a:ext>
                  </a:extLst>
                </p:cNvPr>
                <p:cNvCxnSpPr/>
                <p:nvPr/>
              </p:nvCxnSpPr>
              <p:spPr>
                <a:xfrm>
                  <a:off x="9037320" y="2072640"/>
                  <a:ext cx="1066800" cy="172212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B4940663-CDD7-8833-1BFB-77E75A0BE3E9}"/>
                    </a:ext>
                  </a:extLst>
                </p:cNvPr>
                <p:cNvCxnSpPr/>
                <p:nvPr/>
              </p:nvCxnSpPr>
              <p:spPr>
                <a:xfrm flipH="1">
                  <a:off x="7970521" y="2072640"/>
                  <a:ext cx="1066799" cy="172212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0A8E0BC5-2B58-7365-0CFD-C0A537EFC3CF}"/>
                    </a:ext>
                  </a:extLst>
                </p:cNvPr>
                <p:cNvCxnSpPr/>
                <p:nvPr/>
              </p:nvCxnSpPr>
              <p:spPr>
                <a:xfrm flipH="1">
                  <a:off x="7970521" y="3794760"/>
                  <a:ext cx="213359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0C5B30CA-EAA0-F04F-3104-9803C8334CC3}"/>
                    </a:ext>
                  </a:extLst>
                </p:cNvPr>
                <p:cNvCxnSpPr/>
                <p:nvPr/>
              </p:nvCxnSpPr>
              <p:spPr>
                <a:xfrm flipH="1" flipV="1">
                  <a:off x="7970522" y="3794760"/>
                  <a:ext cx="332550" cy="102108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E7982D41-B19B-6E04-5A66-309484F57E44}"/>
                    </a:ext>
                  </a:extLst>
                </p:cNvPr>
                <p:cNvCxnSpPr/>
                <p:nvPr/>
              </p:nvCxnSpPr>
              <p:spPr>
                <a:xfrm flipH="1">
                  <a:off x="9753600" y="3794760"/>
                  <a:ext cx="350520" cy="102107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7DFBC69-9139-A26C-2A81-A03E3EDE0F97}"/>
                    </a:ext>
                  </a:extLst>
                </p:cNvPr>
                <p:cNvSpPr txBox="1"/>
                <p:nvPr/>
              </p:nvSpPr>
              <p:spPr>
                <a:xfrm>
                  <a:off x="7574280" y="3499217"/>
                  <a:ext cx="728792" cy="443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AB627E1-CCB4-681C-B379-933D4597F1AE}"/>
                    </a:ext>
                  </a:extLst>
                </p:cNvPr>
                <p:cNvSpPr txBox="1"/>
                <p:nvPr/>
              </p:nvSpPr>
              <p:spPr>
                <a:xfrm>
                  <a:off x="8841928" y="1595585"/>
                  <a:ext cx="728792" cy="443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52DDE2B-B676-C537-87C9-EE9A41267EC6}"/>
                    </a:ext>
                  </a:extLst>
                </p:cNvPr>
                <p:cNvSpPr txBox="1"/>
                <p:nvPr/>
              </p:nvSpPr>
              <p:spPr>
                <a:xfrm>
                  <a:off x="10055086" y="3523714"/>
                  <a:ext cx="804420" cy="443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7F57283-436C-7A93-AF4E-64533865A753}"/>
                    </a:ext>
                  </a:extLst>
                </p:cNvPr>
                <p:cNvSpPr txBox="1"/>
                <p:nvPr/>
              </p:nvSpPr>
              <p:spPr>
                <a:xfrm>
                  <a:off x="9047786" y="3360999"/>
                  <a:ext cx="804420" cy="443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0121BAD-3795-4582-F04B-89CE120B8F79}"/>
                    </a:ext>
                  </a:extLst>
                </p:cNvPr>
                <p:cNvSpPr txBox="1"/>
                <p:nvPr/>
              </p:nvSpPr>
              <p:spPr>
                <a:xfrm>
                  <a:off x="9608624" y="4770820"/>
                  <a:ext cx="728792" cy="443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1A1C0D9-CCDC-F9D1-A9DB-E18F818A0551}"/>
                    </a:ext>
                  </a:extLst>
                </p:cNvPr>
                <p:cNvSpPr txBox="1"/>
                <p:nvPr/>
              </p:nvSpPr>
              <p:spPr>
                <a:xfrm>
                  <a:off x="8871646" y="4789048"/>
                  <a:ext cx="728792" cy="443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4F4F6CA-5C0C-5C7B-F884-B32B7FC17BA0}"/>
                    </a:ext>
                  </a:extLst>
                </p:cNvPr>
                <p:cNvSpPr txBox="1"/>
                <p:nvPr/>
              </p:nvSpPr>
              <p:spPr>
                <a:xfrm>
                  <a:off x="8041448" y="4783065"/>
                  <a:ext cx="728792" cy="443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p:grp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72C4E24-51FD-08A8-604B-34C60D8F88A5}"/>
                </a:ext>
              </a:extLst>
            </p:cNvPr>
            <p:cNvCxnSpPr/>
            <p:nvPr/>
          </p:nvCxnSpPr>
          <p:spPr>
            <a:xfrm>
              <a:off x="8791612" y="2134860"/>
              <a:ext cx="0" cy="2743200"/>
            </a:xfrm>
            <a:prstGeom prst="line">
              <a:avLst/>
            </a:prstGeom>
            <a:noFill/>
            <a:ln w="2857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92745F9-2E08-57D3-F589-573788003183}"/>
              </a:ext>
            </a:extLst>
          </p:cNvPr>
          <p:cNvSpPr txBox="1"/>
          <p:nvPr/>
        </p:nvSpPr>
        <p:spPr>
          <a:xfrm>
            <a:off x="1711687" y="3155070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3CF8D4-F452-844B-FD4D-DBE3EA038B69}"/>
              </a:ext>
            </a:extLst>
          </p:cNvPr>
          <p:cNvSpPr txBox="1"/>
          <p:nvPr/>
        </p:nvSpPr>
        <p:spPr>
          <a:xfrm>
            <a:off x="1463896" y="4276664"/>
            <a:ext cx="8153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E1355B-6848-BB76-A1FA-F09CA77E625D}"/>
              </a:ext>
            </a:extLst>
          </p:cNvPr>
          <p:cNvSpPr txBox="1"/>
          <p:nvPr/>
        </p:nvSpPr>
        <p:spPr>
          <a:xfrm>
            <a:off x="1463896" y="5140016"/>
            <a:ext cx="7674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672</Words>
  <Application>Microsoft Office PowerPoint</Application>
  <PresentationFormat>Custom</PresentationFormat>
  <Paragraphs>128</Paragraphs>
  <Slides>17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A3.OpenSansBold-San</vt:lpstr>
      <vt:lpstr>A3.OpenSans-San</vt:lpstr>
      <vt:lpstr>Arial</vt:lpstr>
      <vt:lpstr>Calibri</vt:lpstr>
      <vt:lpstr>Calibri Light</vt:lpstr>
      <vt:lpstr>Times New Roman</vt:lpstr>
      <vt:lpstr>印品黑体</vt:lpstr>
      <vt:lpstr>020</vt:lpstr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Tuấn Minh</cp:lastModifiedBy>
  <cp:revision>100</cp:revision>
  <dcterms:created xsi:type="dcterms:W3CDTF">2022-07-10T01:37:20Z</dcterms:created>
  <dcterms:modified xsi:type="dcterms:W3CDTF">2022-08-23T14:25:58Z</dcterms:modified>
</cp:coreProperties>
</file>