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media/audio9.wav" ContentType="audio/wav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86" r:id="rId3"/>
    <p:sldMasterId id="2147483699" r:id="rId4"/>
    <p:sldMasterId id="2147483711" r:id="rId5"/>
    <p:sldMasterId id="2147483728" r:id="rId6"/>
  </p:sldMasterIdLst>
  <p:notesMasterIdLst>
    <p:notesMasterId r:id="rId25"/>
  </p:notesMasterIdLst>
  <p:sldIdLst>
    <p:sldId id="256" r:id="rId7"/>
    <p:sldId id="322" r:id="rId8"/>
    <p:sldId id="323" r:id="rId9"/>
    <p:sldId id="324" r:id="rId10"/>
    <p:sldId id="325" r:id="rId11"/>
    <p:sldId id="326" r:id="rId12"/>
    <p:sldId id="327" r:id="rId13"/>
    <p:sldId id="328" r:id="rId14"/>
    <p:sldId id="330" r:id="rId15"/>
    <p:sldId id="329" r:id="rId16"/>
    <p:sldId id="331" r:id="rId17"/>
    <p:sldId id="332" r:id="rId18"/>
    <p:sldId id="335" r:id="rId19"/>
    <p:sldId id="336" r:id="rId20"/>
    <p:sldId id="337" r:id="rId21"/>
    <p:sldId id="338" r:id="rId22"/>
    <p:sldId id="334" r:id="rId23"/>
    <p:sldId id="431" r:id="rId24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D2FCFE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49" d="100"/>
          <a:sy n="49" d="100"/>
        </p:scale>
        <p:origin x="102" y="228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Chào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mừng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quý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thầy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cô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đến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học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ngày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hôm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nay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của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lớp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3….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Khác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thông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lệ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ngày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hôm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nay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sẽ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thí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sinh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để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tham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gia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Gameshow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Đường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lên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đỉnh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Olympia”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cuộc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tài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vô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cùng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quyết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liệt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6153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07253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3792557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24289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4193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51" y="2840573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8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12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25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37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50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629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75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88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00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617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4" y="6400803"/>
            <a:ext cx="9765983" cy="755652"/>
          </a:xfrm>
        </p:spPr>
        <p:txBody>
          <a:bodyPr anchor="b"/>
          <a:lstStyle>
            <a:lvl1pPr algn="l">
              <a:defRPr sz="35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4" y="817036"/>
            <a:ext cx="9765983" cy="5486400"/>
          </a:xfrm>
        </p:spPr>
        <p:txBody>
          <a:bodyPr/>
          <a:lstStyle>
            <a:lvl1pPr marL="0" indent="0">
              <a:buNone/>
              <a:defRPr sz="5732"/>
            </a:lvl1pPr>
            <a:lvl2pPr marL="812597" indent="0">
              <a:buNone/>
              <a:defRPr sz="5065"/>
            </a:lvl2pPr>
            <a:lvl3pPr marL="1625194" indent="0">
              <a:buNone/>
              <a:defRPr sz="4265"/>
            </a:lvl3pPr>
            <a:lvl4pPr marL="2437790" indent="0">
              <a:buNone/>
              <a:defRPr sz="3599"/>
            </a:lvl4pPr>
            <a:lvl5pPr marL="3250387" indent="0">
              <a:buNone/>
              <a:defRPr sz="3599"/>
            </a:lvl5pPr>
            <a:lvl6pPr marL="4062984" indent="0">
              <a:buNone/>
              <a:defRPr sz="3599"/>
            </a:lvl6pPr>
            <a:lvl7pPr marL="4875581" indent="0">
              <a:buNone/>
              <a:defRPr sz="3599"/>
            </a:lvl7pPr>
            <a:lvl8pPr marL="5688178" indent="0">
              <a:buNone/>
              <a:defRPr sz="3599"/>
            </a:lvl8pPr>
            <a:lvl9pPr marL="6500775" indent="0">
              <a:buNone/>
              <a:defRPr sz="35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4" y="7156455"/>
            <a:ext cx="9765983" cy="1073151"/>
          </a:xfrm>
        </p:spPr>
        <p:txBody>
          <a:bodyPr/>
          <a:lstStyle>
            <a:lvl1pPr marL="0" indent="0">
              <a:buNone/>
              <a:defRPr sz="2533"/>
            </a:lvl1pPr>
            <a:lvl2pPr marL="812597" indent="0">
              <a:buNone/>
              <a:defRPr sz="2133"/>
            </a:lvl2pPr>
            <a:lvl3pPr marL="1625194" indent="0">
              <a:buNone/>
              <a:defRPr sz="1867"/>
            </a:lvl3pPr>
            <a:lvl4pPr marL="2437790" indent="0">
              <a:buNone/>
              <a:defRPr sz="1600"/>
            </a:lvl4pPr>
            <a:lvl5pPr marL="3250387" indent="0">
              <a:buNone/>
              <a:defRPr sz="1600"/>
            </a:lvl5pPr>
            <a:lvl6pPr marL="4062984" indent="0">
              <a:buNone/>
              <a:defRPr sz="1600"/>
            </a:lvl6pPr>
            <a:lvl7pPr marL="4875581" indent="0">
              <a:buNone/>
              <a:defRPr sz="1600"/>
            </a:lvl7pPr>
            <a:lvl8pPr marL="5688178" indent="0">
              <a:buNone/>
              <a:defRPr sz="1600"/>
            </a:lvl8pPr>
            <a:lvl9pPr marL="6500775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398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2410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4" y="366188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5" y="366188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8489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95646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5258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943030" y="5267272"/>
            <a:ext cx="2635160" cy="2693448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375311" y="2108467"/>
            <a:ext cx="593119" cy="531367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4099354" y="6718189"/>
            <a:ext cx="388993" cy="375167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4389656" y="953147"/>
            <a:ext cx="222515" cy="224767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2105362" y="4797035"/>
            <a:ext cx="159035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13145672" y="5184706"/>
            <a:ext cx="116147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867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701884" y="7388661"/>
            <a:ext cx="222515" cy="224767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867"/>
            </a:p>
          </p:txBody>
        </p:sp>
      </p:grpSp>
    </p:spTree>
    <p:extLst>
      <p:ext uri="{BB962C8B-B14F-4D97-AF65-F5344CB8AC3E}">
        <p14:creationId xmlns:p14="http://schemas.microsoft.com/office/powerpoint/2010/main" val="3974213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67" y="24534"/>
            <a:ext cx="16276638" cy="9094933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1324606" y="7276044"/>
            <a:ext cx="14371677" cy="1319473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62131" tIns="162131" rIns="162131" bIns="162131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05"/>
          </a:p>
        </p:txBody>
      </p:sp>
      <p:grpSp>
        <p:nvGrpSpPr>
          <p:cNvPr id="284" name="Google Shape;284;p7"/>
          <p:cNvGrpSpPr/>
          <p:nvPr userDrawn="1"/>
        </p:nvGrpSpPr>
        <p:grpSpPr>
          <a:xfrm flipH="1">
            <a:off x="744483" y="385747"/>
            <a:ext cx="14977081" cy="8029891"/>
            <a:chOff x="418241" y="216981"/>
            <a:chExt cx="8413926" cy="4516814"/>
          </a:xfrm>
        </p:grpSpPr>
        <p:sp>
          <p:nvSpPr>
            <p:cNvPr id="285" name="Google Shape;285;p7"/>
            <p:cNvSpPr/>
            <p:nvPr userDrawn="1"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5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05"/>
            </a:p>
          </p:txBody>
        </p:sp>
      </p:grpSp>
    </p:spTree>
    <p:extLst>
      <p:ext uri="{BB962C8B-B14F-4D97-AF65-F5344CB8AC3E}">
        <p14:creationId xmlns:p14="http://schemas.microsoft.com/office/powerpoint/2010/main" val="33850267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4353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7241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082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1849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5965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5475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3389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4250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285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4042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4580" y="1496484"/>
            <a:ext cx="12207479" cy="3183467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4580" y="4802717"/>
            <a:ext cx="12207479" cy="220768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992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0790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0542" y="2279652"/>
            <a:ext cx="14038600" cy="3803649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0542" y="6119285"/>
            <a:ext cx="14038600" cy="2000249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2494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9019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40048" y="2434167"/>
            <a:ext cx="6917571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8/23/2022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37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5" y="5875870"/>
            <a:ext cx="13835142" cy="1816100"/>
          </a:xfrm>
        </p:spPr>
        <p:txBody>
          <a:bodyPr anchor="t"/>
          <a:lstStyle>
            <a:lvl1pPr algn="l">
              <a:defRPr sz="719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5" y="3875620"/>
            <a:ext cx="13835142" cy="2000249"/>
          </a:xfrm>
        </p:spPr>
        <p:txBody>
          <a:bodyPr anchor="b"/>
          <a:lstStyle>
            <a:lvl1pPr marL="0" indent="0">
              <a:buNone/>
              <a:defRPr sz="3599">
                <a:solidFill>
                  <a:schemeClr val="tx1">
                    <a:tint val="75000"/>
                  </a:schemeClr>
                </a:solidFill>
              </a:defRPr>
            </a:lvl1pPr>
            <a:lvl2pPr marL="81259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25194" indent="0">
              <a:buNone/>
              <a:defRPr sz="2933">
                <a:solidFill>
                  <a:schemeClr val="tx1">
                    <a:tint val="75000"/>
                  </a:schemeClr>
                </a:solidFill>
              </a:defRPr>
            </a:lvl3pPr>
            <a:lvl4pPr marL="2437790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4pPr>
            <a:lvl5pPr marL="3250387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5pPr>
            <a:lvl6pPr marL="4062984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6pPr>
            <a:lvl7pPr marL="4875581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7pPr>
            <a:lvl8pPr marL="5688178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8pPr>
            <a:lvl9pPr marL="6500775" indent="0">
              <a:buNone/>
              <a:defRPr sz="25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3775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39" y="486834"/>
            <a:ext cx="14038600" cy="17674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1140" y="2241551"/>
            <a:ext cx="6885780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1140" y="3340100"/>
            <a:ext cx="6885780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240048" y="2241551"/>
            <a:ext cx="6919691" cy="1098549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240048" y="3340100"/>
            <a:ext cx="6919691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8/23/2022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654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8/23/2022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5268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8/23/2022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4514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8/23/2022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9103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140" y="609600"/>
            <a:ext cx="5249639" cy="2133600"/>
          </a:xfr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919691" y="1316567"/>
            <a:ext cx="8240048" cy="6498167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1140" y="2743200"/>
            <a:ext cx="5249639" cy="5082117"/>
          </a:xfr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8/23/2022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9439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3283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1647969" y="486834"/>
            <a:ext cx="3509650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19019" y="486834"/>
            <a:ext cx="10325492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1205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8822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320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442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5" y="2133604"/>
            <a:ext cx="7188848" cy="6034617"/>
          </a:xfrm>
        </p:spPr>
        <p:txBody>
          <a:bodyPr/>
          <a:lstStyle>
            <a:lvl1pPr>
              <a:defRPr sz="5065"/>
            </a:lvl1pPr>
            <a:lvl2pPr>
              <a:defRPr sz="4265"/>
            </a:lvl2pPr>
            <a:lvl3pPr>
              <a:defRPr sz="3599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9" y="2133604"/>
            <a:ext cx="7188848" cy="6034617"/>
          </a:xfrm>
        </p:spPr>
        <p:txBody>
          <a:bodyPr/>
          <a:lstStyle>
            <a:lvl1pPr>
              <a:defRPr sz="5065"/>
            </a:lvl1pPr>
            <a:lvl2pPr>
              <a:defRPr sz="4265"/>
            </a:lvl2pPr>
            <a:lvl3pPr>
              <a:defRPr sz="3599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4644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904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7444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3112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9915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3384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3100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6408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8128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1289"/>
            <a:ext cx="16276638" cy="9155289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1974" y="3206046"/>
            <a:ext cx="10369062" cy="2195069"/>
          </a:xfrm>
        </p:spPr>
        <p:txBody>
          <a:bodyPr anchor="b">
            <a:noAutofit/>
          </a:bodyPr>
          <a:lstStyle>
            <a:lvl1pPr algn="r">
              <a:defRPr sz="72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1974" y="5401111"/>
            <a:ext cx="10369062" cy="1462532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923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758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4" y="2046820"/>
            <a:ext cx="7191675" cy="853017"/>
          </a:xfrm>
        </p:spPr>
        <p:txBody>
          <a:bodyPr anchor="b"/>
          <a:lstStyle>
            <a:lvl1pPr marL="0" indent="0">
              <a:buNone/>
              <a:defRPr sz="4265" b="1"/>
            </a:lvl1pPr>
            <a:lvl2pPr marL="812597" indent="0">
              <a:buNone/>
              <a:defRPr sz="3599" b="1"/>
            </a:lvl2pPr>
            <a:lvl3pPr marL="1625194" indent="0">
              <a:buNone/>
              <a:defRPr sz="3200" b="1"/>
            </a:lvl3pPr>
            <a:lvl4pPr marL="2437790" indent="0">
              <a:buNone/>
              <a:defRPr sz="2933" b="1"/>
            </a:lvl4pPr>
            <a:lvl5pPr marL="3250387" indent="0">
              <a:buNone/>
              <a:defRPr sz="2933" b="1"/>
            </a:lvl5pPr>
            <a:lvl6pPr marL="4062984" indent="0">
              <a:buNone/>
              <a:defRPr sz="2933" b="1"/>
            </a:lvl6pPr>
            <a:lvl7pPr marL="4875581" indent="0">
              <a:buNone/>
              <a:defRPr sz="2933" b="1"/>
            </a:lvl7pPr>
            <a:lvl8pPr marL="5688178" indent="0">
              <a:buNone/>
              <a:defRPr sz="2933" b="1"/>
            </a:lvl8pPr>
            <a:lvl9pPr marL="6500775" indent="0">
              <a:buNone/>
              <a:defRPr sz="29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4" y="2899836"/>
            <a:ext cx="7191675" cy="5268384"/>
          </a:xfrm>
        </p:spPr>
        <p:txBody>
          <a:bodyPr/>
          <a:lstStyle>
            <a:lvl1pPr>
              <a:defRPr sz="4265"/>
            </a:lvl1pPr>
            <a:lvl2pPr>
              <a:defRPr sz="3599"/>
            </a:lvl2pPr>
            <a:lvl3pPr>
              <a:defRPr sz="3200"/>
            </a:lvl3pPr>
            <a:lvl4pPr>
              <a:defRPr sz="2933"/>
            </a:lvl4pPr>
            <a:lvl5pPr>
              <a:defRPr sz="2933"/>
            </a:lvl5pPr>
            <a:lvl6pPr>
              <a:defRPr sz="2933"/>
            </a:lvl6pPr>
            <a:lvl7pPr>
              <a:defRPr sz="2933"/>
            </a:lvl7pPr>
            <a:lvl8pPr>
              <a:defRPr sz="2933"/>
            </a:lvl8pPr>
            <a:lvl9pPr>
              <a:defRPr sz="29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15" y="2046820"/>
            <a:ext cx="7194500" cy="853017"/>
          </a:xfrm>
        </p:spPr>
        <p:txBody>
          <a:bodyPr anchor="b"/>
          <a:lstStyle>
            <a:lvl1pPr marL="0" indent="0">
              <a:buNone/>
              <a:defRPr sz="4265" b="1"/>
            </a:lvl1pPr>
            <a:lvl2pPr marL="812597" indent="0">
              <a:buNone/>
              <a:defRPr sz="3599" b="1"/>
            </a:lvl2pPr>
            <a:lvl3pPr marL="1625194" indent="0">
              <a:buNone/>
              <a:defRPr sz="3200" b="1"/>
            </a:lvl3pPr>
            <a:lvl4pPr marL="2437790" indent="0">
              <a:buNone/>
              <a:defRPr sz="2933" b="1"/>
            </a:lvl4pPr>
            <a:lvl5pPr marL="3250387" indent="0">
              <a:buNone/>
              <a:defRPr sz="2933" b="1"/>
            </a:lvl5pPr>
            <a:lvl6pPr marL="4062984" indent="0">
              <a:buNone/>
              <a:defRPr sz="2933" b="1"/>
            </a:lvl6pPr>
            <a:lvl7pPr marL="4875581" indent="0">
              <a:buNone/>
              <a:defRPr sz="2933" b="1"/>
            </a:lvl7pPr>
            <a:lvl8pPr marL="5688178" indent="0">
              <a:buNone/>
              <a:defRPr sz="2933" b="1"/>
            </a:lvl8pPr>
            <a:lvl9pPr marL="6500775" indent="0">
              <a:buNone/>
              <a:defRPr sz="293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15" y="2899836"/>
            <a:ext cx="7194500" cy="5268384"/>
          </a:xfrm>
        </p:spPr>
        <p:txBody>
          <a:bodyPr/>
          <a:lstStyle>
            <a:lvl1pPr>
              <a:defRPr sz="4265"/>
            </a:lvl1pPr>
            <a:lvl2pPr>
              <a:defRPr sz="3599"/>
            </a:lvl2pPr>
            <a:lvl3pPr>
              <a:defRPr sz="3200"/>
            </a:lvl3pPr>
            <a:lvl4pPr>
              <a:defRPr sz="2933"/>
            </a:lvl4pPr>
            <a:lvl5pPr>
              <a:defRPr sz="2933"/>
            </a:lvl5pPr>
            <a:lvl6pPr>
              <a:defRPr sz="2933"/>
            </a:lvl6pPr>
            <a:lvl7pPr>
              <a:defRPr sz="2933"/>
            </a:lvl7pPr>
            <a:lvl8pPr>
              <a:defRPr sz="2933"/>
            </a:lvl8pPr>
            <a:lvl9pPr>
              <a:defRPr sz="29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8946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4260" y="3601157"/>
            <a:ext cx="11476776" cy="2435441"/>
          </a:xfrm>
        </p:spPr>
        <p:txBody>
          <a:bodyPr anchor="b"/>
          <a:lstStyle>
            <a:lvl1pPr algn="l">
              <a:defRPr sz="5333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4260" y="6036597"/>
            <a:ext cx="11476776" cy="1147200"/>
          </a:xfrm>
        </p:spPr>
        <p:txBody>
          <a:bodyPr anchor="t"/>
          <a:lstStyle>
            <a:lvl1pPr marL="0" indent="0" algn="l">
              <a:buNone/>
              <a:defRPr sz="26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8484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4259" y="2880785"/>
            <a:ext cx="5585796" cy="51743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95242" y="2880786"/>
            <a:ext cx="5585795" cy="51743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0965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138" y="2881311"/>
            <a:ext cx="5587916" cy="768349"/>
          </a:xfrm>
        </p:spPr>
        <p:txBody>
          <a:bodyPr anchor="b">
            <a:noAutofit/>
          </a:bodyPr>
          <a:lstStyle>
            <a:lvl1pPr marL="0" indent="0">
              <a:buNone/>
              <a:defRPr sz="3200" b="0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2138" y="3649661"/>
            <a:ext cx="5587916" cy="440548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93124" y="2881311"/>
            <a:ext cx="5587909" cy="768349"/>
          </a:xfrm>
        </p:spPr>
        <p:txBody>
          <a:bodyPr anchor="b">
            <a:noAutofit/>
          </a:bodyPr>
          <a:lstStyle>
            <a:lvl1pPr marL="0" indent="0">
              <a:buNone/>
              <a:defRPr sz="3200" b="0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93126" y="3649661"/>
            <a:ext cx="5587908" cy="440548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3454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4259" y="812800"/>
            <a:ext cx="11476776" cy="17610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1726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0823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4259" y="1998139"/>
            <a:ext cx="5145895" cy="1704621"/>
          </a:xfrm>
        </p:spPr>
        <p:txBody>
          <a:bodyPr anchor="b">
            <a:normAutofit/>
          </a:bodyPr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5340" y="686566"/>
            <a:ext cx="6025695" cy="736858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4259" y="3702759"/>
            <a:ext cx="5145895" cy="3445932"/>
          </a:xfrm>
        </p:spPr>
        <p:txBody>
          <a:bodyPr>
            <a:normAutofit/>
          </a:bodyPr>
          <a:lstStyle>
            <a:lvl1pPr marL="0" indent="0">
              <a:buNone/>
              <a:defRPr sz="1867"/>
            </a:lvl1pPr>
            <a:lvl2pPr marL="609402" indent="0">
              <a:buNone/>
              <a:defRPr sz="1867"/>
            </a:lvl2pPr>
            <a:lvl3pPr marL="1218804" indent="0">
              <a:buNone/>
              <a:defRPr sz="1600"/>
            </a:lvl3pPr>
            <a:lvl4pPr marL="1828206" indent="0">
              <a:buNone/>
              <a:defRPr sz="1333"/>
            </a:lvl4pPr>
            <a:lvl5pPr marL="2437607" indent="0">
              <a:buNone/>
              <a:defRPr sz="1333"/>
            </a:lvl5pPr>
            <a:lvl6pPr marL="3047009" indent="0">
              <a:buNone/>
              <a:defRPr sz="1333"/>
            </a:lvl6pPr>
            <a:lvl7pPr marL="3656411" indent="0">
              <a:buNone/>
              <a:defRPr sz="1333"/>
            </a:lvl7pPr>
            <a:lvl8pPr marL="4265813" indent="0">
              <a:buNone/>
              <a:defRPr sz="1333"/>
            </a:lvl8pPr>
            <a:lvl9pPr marL="4875215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6262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4259" y="6400800"/>
            <a:ext cx="11476775" cy="755651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04259" y="812800"/>
            <a:ext cx="11476776" cy="5127624"/>
          </a:xfrm>
        </p:spPr>
        <p:txBody>
          <a:bodyPr anchor="t">
            <a:normAutofit/>
          </a:bodyPr>
          <a:lstStyle>
            <a:lvl1pPr marL="0" indent="0" algn="ctr">
              <a:buNone/>
              <a:defRPr sz="2133"/>
            </a:lvl1pPr>
            <a:lvl2pPr marL="609585" indent="0">
              <a:buNone/>
              <a:defRPr sz="2133"/>
            </a:lvl2pPr>
            <a:lvl3pPr marL="1219170" indent="0">
              <a:buNone/>
              <a:defRPr sz="2133"/>
            </a:lvl3pPr>
            <a:lvl4pPr marL="1828754" indent="0">
              <a:buNone/>
              <a:defRPr sz="2133"/>
            </a:lvl4pPr>
            <a:lvl5pPr marL="2438339" indent="0">
              <a:buNone/>
              <a:defRPr sz="2133"/>
            </a:lvl5pPr>
            <a:lvl6pPr marL="3047924" indent="0">
              <a:buNone/>
              <a:defRPr sz="2133"/>
            </a:lvl6pPr>
            <a:lvl7pPr marL="3657509" indent="0">
              <a:buNone/>
              <a:defRPr sz="2133"/>
            </a:lvl7pPr>
            <a:lvl8pPr marL="4267093" indent="0">
              <a:buNone/>
              <a:defRPr sz="2133"/>
            </a:lvl8pPr>
            <a:lvl9pPr marL="4876678" indent="0">
              <a:buNone/>
              <a:defRPr sz="213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4259" y="7156451"/>
            <a:ext cx="11476775" cy="89869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026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4260" y="812800"/>
            <a:ext cx="11476776" cy="4538133"/>
          </a:xfrm>
        </p:spPr>
        <p:txBody>
          <a:bodyPr anchor="ctr">
            <a:normAutofit/>
          </a:bodyPr>
          <a:lstStyle>
            <a:lvl1pPr algn="l">
              <a:defRPr sz="5867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4260" y="5960533"/>
            <a:ext cx="11476776" cy="2094616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2887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3355" y="812800"/>
            <a:ext cx="10805880" cy="4030133"/>
          </a:xfrm>
        </p:spPr>
        <p:txBody>
          <a:bodyPr anchor="ctr">
            <a:normAutofit/>
          </a:bodyPr>
          <a:lstStyle>
            <a:lvl1pPr algn="l">
              <a:defRPr sz="5867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823831" y="4842933"/>
            <a:ext cx="9644928" cy="508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2133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4260" y="5960533"/>
            <a:ext cx="11476776" cy="2094616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723411" y="1053838"/>
            <a:ext cx="813832" cy="779701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/>
          <a:p>
            <a:pPr lvl="0"/>
            <a:r>
              <a:rPr lang="en-US" sz="10666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872402" y="3848742"/>
            <a:ext cx="813832" cy="779701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/>
          <a:p>
            <a:pPr lvl="0"/>
            <a:r>
              <a:rPr lang="en-US" sz="10666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sz="3867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55838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4260" y="2575984"/>
            <a:ext cx="11476776" cy="3460613"/>
          </a:xfrm>
        </p:spPr>
        <p:txBody>
          <a:bodyPr anchor="b">
            <a:normAutofit/>
          </a:bodyPr>
          <a:lstStyle>
            <a:lvl1pPr algn="l">
              <a:defRPr sz="5867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4260" y="6036597"/>
            <a:ext cx="11476776" cy="2018552"/>
          </a:xfrm>
        </p:spPr>
        <p:txBody>
          <a:bodyPr anchor="t"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725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615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3355" y="812800"/>
            <a:ext cx="10805880" cy="4030133"/>
          </a:xfrm>
        </p:spPr>
        <p:txBody>
          <a:bodyPr anchor="ctr">
            <a:normAutofit/>
          </a:bodyPr>
          <a:lstStyle>
            <a:lvl1pPr algn="l">
              <a:defRPr sz="5867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04257" y="5350933"/>
            <a:ext cx="11476777" cy="685664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4260" y="6036597"/>
            <a:ext cx="11476776" cy="2018552"/>
          </a:xfrm>
        </p:spPr>
        <p:txBody>
          <a:bodyPr anchor="t"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723411" y="1053838"/>
            <a:ext cx="813832" cy="779701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/>
          <a:p>
            <a:pPr lvl="0"/>
            <a:r>
              <a:rPr lang="en-US" sz="10666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1872402" y="3848742"/>
            <a:ext cx="813832" cy="779701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/>
          <a:p>
            <a:pPr lvl="0"/>
            <a:r>
              <a:rPr lang="en-US" sz="10666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659991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5560" y="812800"/>
            <a:ext cx="11465475" cy="4030133"/>
          </a:xfrm>
        </p:spPr>
        <p:txBody>
          <a:bodyPr anchor="ctr">
            <a:normAutofit/>
          </a:bodyPr>
          <a:lstStyle>
            <a:lvl1pPr algn="l">
              <a:defRPr sz="5867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04257" y="5350933"/>
            <a:ext cx="11476777" cy="685664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3200">
                <a:solidFill>
                  <a:schemeClr val="accent1"/>
                </a:solidFill>
              </a:defRPr>
            </a:lvl1pPr>
            <a:lvl2pPr marL="609585" indent="0">
              <a:buFontTx/>
              <a:buNone/>
              <a:defRPr/>
            </a:lvl2pPr>
            <a:lvl3pPr marL="1219170" indent="0">
              <a:buFontTx/>
              <a:buNone/>
              <a:defRPr/>
            </a:lvl3pPr>
            <a:lvl4pPr marL="1828754" indent="0">
              <a:buFontTx/>
              <a:buNone/>
              <a:defRPr/>
            </a:lvl4pPr>
            <a:lvl5pPr marL="2438339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4260" y="6036597"/>
            <a:ext cx="11476776" cy="2018552"/>
          </a:xfrm>
        </p:spPr>
        <p:txBody>
          <a:bodyPr anchor="t"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3527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43916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37052" y="812799"/>
            <a:ext cx="1741866" cy="7001935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04260" y="812800"/>
            <a:ext cx="9425484" cy="70019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8863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623378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441045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889090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63888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698611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4032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1521441" y="1375011"/>
            <a:ext cx="13233758" cy="57187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marL="0" marR="0" lvl="0" indent="0" algn="ctr" defTabSz="1218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7876731" y="8602532"/>
            <a:ext cx="523182" cy="29347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7" tIns="60943" rIns="121887" bIns="60943" rtlCol="0" anchor="ctr"/>
          <a:lstStyle/>
          <a:p>
            <a:pPr marL="0" marR="0" lvl="0" indent="0" algn="ctr" defTabSz="12189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239379" y="8528304"/>
            <a:ext cx="3797882" cy="486833"/>
          </a:xfrm>
        </p:spPr>
        <p:txBody>
          <a:bodyPr/>
          <a:lstStyle>
            <a:lvl1pPr algn="ctr">
              <a:defRPr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37216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244472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720202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609312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619297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1743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2033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rush"/>
      </p:transition>
    </mc:Choice>
    <mc:Fallback xmlns="">
      <p:transition spd="slow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6" y="364068"/>
            <a:ext cx="5354902" cy="1549401"/>
          </a:xfrm>
        </p:spPr>
        <p:txBody>
          <a:bodyPr anchor="b"/>
          <a:lstStyle>
            <a:lvl1pPr algn="l">
              <a:defRPr sz="35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5" y="364073"/>
            <a:ext cx="9099093" cy="7804151"/>
          </a:xfrm>
        </p:spPr>
        <p:txBody>
          <a:bodyPr/>
          <a:lstStyle>
            <a:lvl1pPr>
              <a:defRPr sz="5732"/>
            </a:lvl1pPr>
            <a:lvl2pPr>
              <a:defRPr sz="5065"/>
            </a:lvl2pPr>
            <a:lvl3pPr>
              <a:defRPr sz="4265"/>
            </a:lvl3pPr>
            <a:lvl4pPr>
              <a:defRPr sz="3599"/>
            </a:lvl4pPr>
            <a:lvl5pPr>
              <a:defRPr sz="3599"/>
            </a:lvl5pPr>
            <a:lvl6pPr>
              <a:defRPr sz="3599"/>
            </a:lvl6pPr>
            <a:lvl7pPr>
              <a:defRPr sz="3599"/>
            </a:lvl7pPr>
            <a:lvl8pPr>
              <a:defRPr sz="3599"/>
            </a:lvl8pPr>
            <a:lvl9pPr>
              <a:defRPr sz="35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6" y="1913474"/>
            <a:ext cx="5354902" cy="6254751"/>
          </a:xfrm>
        </p:spPr>
        <p:txBody>
          <a:bodyPr/>
          <a:lstStyle>
            <a:lvl1pPr marL="0" indent="0">
              <a:buNone/>
              <a:defRPr sz="2533"/>
            </a:lvl1pPr>
            <a:lvl2pPr marL="812597" indent="0">
              <a:buNone/>
              <a:defRPr sz="2133"/>
            </a:lvl2pPr>
            <a:lvl3pPr marL="1625194" indent="0">
              <a:buNone/>
              <a:defRPr sz="1867"/>
            </a:lvl3pPr>
            <a:lvl4pPr marL="2437790" indent="0">
              <a:buNone/>
              <a:defRPr sz="1600"/>
            </a:lvl4pPr>
            <a:lvl5pPr marL="3250387" indent="0">
              <a:buNone/>
              <a:defRPr sz="1600"/>
            </a:lvl5pPr>
            <a:lvl6pPr marL="4062984" indent="0">
              <a:buNone/>
              <a:defRPr sz="1600"/>
            </a:lvl6pPr>
            <a:lvl7pPr marL="4875581" indent="0">
              <a:buNone/>
              <a:defRPr sz="1600"/>
            </a:lvl7pPr>
            <a:lvl8pPr marL="5688178" indent="0">
              <a:buNone/>
              <a:defRPr sz="1600"/>
            </a:lvl8pPr>
            <a:lvl9pPr marL="6500775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912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3" y="366187"/>
            <a:ext cx="14648974" cy="1524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3" y="2133604"/>
            <a:ext cx="14648974" cy="6034617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3" y="8475138"/>
            <a:ext cx="3797882" cy="486833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2133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7" y="8475138"/>
            <a:ext cx="5154269" cy="486833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2133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5" y="8475138"/>
            <a:ext cx="3797882" cy="486833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2133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804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rush"/>
      </p:transition>
    </mc:Choice>
    <mc:Fallback xmlns="">
      <p:transition spd="slow" advTm="0">
        <p:fade/>
      </p:transition>
    </mc:Fallback>
  </mc:AlternateContent>
  <p:txStyles>
    <p:titleStyle>
      <a:lvl1pPr algn="ctr" defTabSz="1625194" rtl="0" eaLnBrk="1" latinLnBrk="0" hangingPunct="1">
        <a:spcBef>
          <a:spcPct val="0"/>
        </a:spcBef>
        <a:buNone/>
        <a:defRPr sz="7865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609449" indent="-609449" algn="l" defTabSz="1625194" rtl="0" eaLnBrk="1" latinLnBrk="0" hangingPunct="1">
        <a:spcBef>
          <a:spcPct val="20000"/>
        </a:spcBef>
        <a:buFont typeface="Arial" pitchFamily="34" charset="0"/>
        <a:buChar char="•"/>
        <a:defRPr sz="5732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1320470" indent="-507873" algn="l" defTabSz="1625194" rtl="0" eaLnBrk="1" latinLnBrk="0" hangingPunct="1">
        <a:spcBef>
          <a:spcPct val="20000"/>
        </a:spcBef>
        <a:buFont typeface="Arial" pitchFamily="34" charset="0"/>
        <a:buChar char="–"/>
        <a:defRPr sz="5065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2031492" indent="-406298" algn="l" defTabSz="162519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2844089" indent="-406298" algn="l" defTabSz="1625194" rtl="0" eaLnBrk="1" latinLnBrk="0" hangingPunct="1">
        <a:spcBef>
          <a:spcPct val="20000"/>
        </a:spcBef>
        <a:buFont typeface="Arial" pitchFamily="34" charset="0"/>
        <a:buChar char="–"/>
        <a:defRPr sz="35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3656685" indent="-406298" algn="l" defTabSz="1625194" rtl="0" eaLnBrk="1" latinLnBrk="0" hangingPunct="1">
        <a:spcBef>
          <a:spcPct val="20000"/>
        </a:spcBef>
        <a:buFont typeface="Arial" pitchFamily="34" charset="0"/>
        <a:buChar char="»"/>
        <a:defRPr sz="3599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4469282" indent="-406298" algn="l" defTabSz="1625194" rtl="0" eaLnBrk="1" latinLnBrk="0" hangingPunct="1">
        <a:spcBef>
          <a:spcPct val="20000"/>
        </a:spcBef>
        <a:buFont typeface="Arial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6pPr>
      <a:lvl7pPr marL="5281880" indent="-406298" algn="l" defTabSz="1625194" rtl="0" eaLnBrk="1" latinLnBrk="0" hangingPunct="1">
        <a:spcBef>
          <a:spcPct val="20000"/>
        </a:spcBef>
        <a:buFont typeface="Arial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7pPr>
      <a:lvl8pPr marL="6094477" indent="-406298" algn="l" defTabSz="1625194" rtl="0" eaLnBrk="1" latinLnBrk="0" hangingPunct="1">
        <a:spcBef>
          <a:spcPct val="20000"/>
        </a:spcBef>
        <a:buFont typeface="Arial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8pPr>
      <a:lvl9pPr marL="6907073" indent="-406298" algn="l" defTabSz="1625194" rtl="0" eaLnBrk="1" latinLnBrk="0" hangingPunct="1">
        <a:spcBef>
          <a:spcPct val="20000"/>
        </a:spcBef>
        <a:buFont typeface="Arial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519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597" algn="l" defTabSz="162519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194" algn="l" defTabSz="162519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7790" algn="l" defTabSz="162519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0387" algn="l" defTabSz="162519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2984" algn="l" defTabSz="162519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5581" algn="l" defTabSz="162519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8178" algn="l" defTabSz="162519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0775" algn="l" defTabSz="1625194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676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98" r:id="rId8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019" y="486834"/>
            <a:ext cx="14038600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9019" y="2434167"/>
            <a:ext cx="14038600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19019" y="8475134"/>
            <a:ext cx="366224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91637" y="8475134"/>
            <a:ext cx="549336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5375" y="8475134"/>
            <a:ext cx="3662244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63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sldNum="0" hdr="0" ftr="0" dt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763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1289"/>
            <a:ext cx="16276638" cy="9155289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4259" y="812800"/>
            <a:ext cx="11476776" cy="17610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4259" y="2880786"/>
            <a:ext cx="11476776" cy="51743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619041" y="8055150"/>
            <a:ext cx="1217462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8/23/2022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04259" y="8055150"/>
            <a:ext cx="8407476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68760" y="8055150"/>
            <a:ext cx="9122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560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</p:sldLayoutIdLst>
  <p:txStyles>
    <p:titleStyle>
      <a:lvl1pPr algn="l" defTabSz="609585" rtl="0" eaLnBrk="1" latinLnBrk="0" hangingPunct="1">
        <a:spcBef>
          <a:spcPct val="0"/>
        </a:spcBef>
        <a:buNone/>
        <a:defRPr sz="48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57189" indent="-457189" algn="l" defTabSz="609585" rtl="0" eaLnBrk="1" latinLnBrk="0" hangingPunct="1">
        <a:spcBef>
          <a:spcPts val="1333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ts val="1333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133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ts val="1333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67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ts val="1333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ts val="1333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ts val="1333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ts val="1333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ts val="1333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ts val="1333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0418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8.wmf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blogtailieu.com/" TargetMode="External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3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0.png"/><Relationship Id="rId5" Type="http://schemas.openxmlformats.org/officeDocument/2006/relationships/image" Target="../media/image33.jpg"/><Relationship Id="rId4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openxmlformats.org/officeDocument/2006/relationships/audio" Target="../media/audio2.wav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3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6" Type="http://schemas.openxmlformats.org/officeDocument/2006/relationships/audio" Target="../media/audio6.wav"/><Relationship Id="rId11" Type="http://schemas.openxmlformats.org/officeDocument/2006/relationships/image" Target="../media/image35.emf"/><Relationship Id="rId5" Type="http://schemas.openxmlformats.org/officeDocument/2006/relationships/audio" Target="../media/audio5.wav"/><Relationship Id="rId10" Type="http://schemas.openxmlformats.org/officeDocument/2006/relationships/image" Target="../media/image33.jpg"/><Relationship Id="rId4" Type="http://schemas.openxmlformats.org/officeDocument/2006/relationships/audio" Target="../media/audio4.wav"/><Relationship Id="rId9" Type="http://schemas.openxmlformats.org/officeDocument/2006/relationships/audio" Target="../media/audio9.wav"/><Relationship Id="rId1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openxmlformats.org/officeDocument/2006/relationships/audio" Target="../media/audio2.wav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3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6" Type="http://schemas.openxmlformats.org/officeDocument/2006/relationships/audio" Target="../media/audio6.wav"/><Relationship Id="rId11" Type="http://schemas.openxmlformats.org/officeDocument/2006/relationships/image" Target="../media/image35.emf"/><Relationship Id="rId5" Type="http://schemas.openxmlformats.org/officeDocument/2006/relationships/audio" Target="../media/audio5.wav"/><Relationship Id="rId10" Type="http://schemas.openxmlformats.org/officeDocument/2006/relationships/image" Target="../media/image33.jpg"/><Relationship Id="rId4" Type="http://schemas.openxmlformats.org/officeDocument/2006/relationships/audio" Target="../media/audio4.wav"/><Relationship Id="rId9" Type="http://schemas.openxmlformats.org/officeDocument/2006/relationships/audio" Target="../media/audio9.wav"/><Relationship Id="rId1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openxmlformats.org/officeDocument/2006/relationships/audio" Target="../media/audio2.wav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3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6" Type="http://schemas.openxmlformats.org/officeDocument/2006/relationships/audio" Target="../media/audio6.wav"/><Relationship Id="rId11" Type="http://schemas.openxmlformats.org/officeDocument/2006/relationships/image" Target="../media/image35.emf"/><Relationship Id="rId5" Type="http://schemas.openxmlformats.org/officeDocument/2006/relationships/audio" Target="../media/audio5.wav"/><Relationship Id="rId10" Type="http://schemas.openxmlformats.org/officeDocument/2006/relationships/image" Target="../media/image33.jpg"/><Relationship Id="rId4" Type="http://schemas.openxmlformats.org/officeDocument/2006/relationships/audio" Target="../media/audio4.wav"/><Relationship Id="rId9" Type="http://schemas.openxmlformats.org/officeDocument/2006/relationships/audio" Target="../media/audio9.wav"/><Relationship Id="rId1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8.wav"/><Relationship Id="rId13" Type="http://schemas.openxmlformats.org/officeDocument/2006/relationships/audio" Target="../media/audio2.wav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3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6" Type="http://schemas.openxmlformats.org/officeDocument/2006/relationships/audio" Target="../media/audio6.wav"/><Relationship Id="rId11" Type="http://schemas.openxmlformats.org/officeDocument/2006/relationships/image" Target="../media/image35.emf"/><Relationship Id="rId5" Type="http://schemas.openxmlformats.org/officeDocument/2006/relationships/audio" Target="../media/audio5.wav"/><Relationship Id="rId10" Type="http://schemas.openxmlformats.org/officeDocument/2006/relationships/image" Target="../media/image33.jpg"/><Relationship Id="rId4" Type="http://schemas.openxmlformats.org/officeDocument/2006/relationships/audio" Target="../media/audio4.wav"/><Relationship Id="rId9" Type="http://schemas.openxmlformats.org/officeDocument/2006/relationships/audio" Target="../media/audio9.wav"/><Relationship Id="rId1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18" Type="http://schemas.openxmlformats.org/officeDocument/2006/relationships/image" Target="../media/image22.gif"/><Relationship Id="rId3" Type="http://schemas.openxmlformats.org/officeDocument/2006/relationships/slide" Target="slide4.xml"/><Relationship Id="rId7" Type="http://schemas.openxmlformats.org/officeDocument/2006/relationships/image" Target="../media/image14.png"/><Relationship Id="rId12" Type="http://schemas.openxmlformats.org/officeDocument/2006/relationships/slide" Target="slide7.xml"/><Relationship Id="rId17" Type="http://schemas.openxmlformats.org/officeDocument/2006/relationships/image" Target="../media/image21.png"/><Relationship Id="rId2" Type="http://schemas.openxmlformats.org/officeDocument/2006/relationships/image" Target="../media/image11.jpe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48.xml"/><Relationship Id="rId6" Type="http://schemas.openxmlformats.org/officeDocument/2006/relationships/slide" Target="slide5.xml"/><Relationship Id="rId11" Type="http://schemas.openxmlformats.org/officeDocument/2006/relationships/image" Target="../media/image17.png"/><Relationship Id="rId5" Type="http://schemas.openxmlformats.org/officeDocument/2006/relationships/image" Target="../media/image13.png"/><Relationship Id="rId15" Type="http://schemas.openxmlformats.org/officeDocument/2006/relationships/slide" Target="slide8.xml"/><Relationship Id="rId10" Type="http://schemas.openxmlformats.org/officeDocument/2006/relationships/image" Target="../media/image16.png"/><Relationship Id="rId4" Type="http://schemas.openxmlformats.org/officeDocument/2006/relationships/image" Target="../media/image12.png"/><Relationship Id="rId9" Type="http://schemas.openxmlformats.org/officeDocument/2006/relationships/slide" Target="slide6.xml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29.gif"/><Relationship Id="rId3" Type="http://schemas.openxmlformats.org/officeDocument/2006/relationships/audio" Target="../media/audio2.wav"/><Relationship Id="rId7" Type="http://schemas.openxmlformats.org/officeDocument/2006/relationships/image" Target="../media/image24.jpeg"/><Relationship Id="rId12" Type="http://schemas.openxmlformats.org/officeDocument/2006/relationships/image" Target="../media/image2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3.png"/><Relationship Id="rId11" Type="http://schemas.openxmlformats.org/officeDocument/2006/relationships/image" Target="../media/image27.gif"/><Relationship Id="rId5" Type="http://schemas.openxmlformats.org/officeDocument/2006/relationships/image" Target="../media/image12.png"/><Relationship Id="rId10" Type="http://schemas.openxmlformats.org/officeDocument/2006/relationships/image" Target="../media/image26.gif"/><Relationship Id="rId4" Type="http://schemas.openxmlformats.org/officeDocument/2006/relationships/image" Target="../media/image23.gif"/><Relationship Id="rId9" Type="http://schemas.openxmlformats.org/officeDocument/2006/relationships/image" Target="../media/image25.gif"/><Relationship Id="rId14" Type="http://schemas.openxmlformats.org/officeDocument/2006/relationships/image" Target="../media/image3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29.gif"/><Relationship Id="rId3" Type="http://schemas.openxmlformats.org/officeDocument/2006/relationships/audio" Target="../media/audio2.wav"/><Relationship Id="rId7" Type="http://schemas.openxmlformats.org/officeDocument/2006/relationships/image" Target="../media/image24.jpeg"/><Relationship Id="rId12" Type="http://schemas.openxmlformats.org/officeDocument/2006/relationships/image" Target="../media/image2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5.png"/><Relationship Id="rId11" Type="http://schemas.openxmlformats.org/officeDocument/2006/relationships/image" Target="../media/image27.gif"/><Relationship Id="rId5" Type="http://schemas.openxmlformats.org/officeDocument/2006/relationships/image" Target="../media/image14.png"/><Relationship Id="rId10" Type="http://schemas.openxmlformats.org/officeDocument/2006/relationships/image" Target="../media/image26.gif"/><Relationship Id="rId4" Type="http://schemas.openxmlformats.org/officeDocument/2006/relationships/image" Target="../media/image23.gif"/><Relationship Id="rId9" Type="http://schemas.openxmlformats.org/officeDocument/2006/relationships/image" Target="../media/image25.gif"/><Relationship Id="rId14" Type="http://schemas.openxmlformats.org/officeDocument/2006/relationships/image" Target="../media/image3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29.gif"/><Relationship Id="rId3" Type="http://schemas.openxmlformats.org/officeDocument/2006/relationships/audio" Target="../media/audio2.wav"/><Relationship Id="rId7" Type="http://schemas.openxmlformats.org/officeDocument/2006/relationships/image" Target="../media/image24.jpeg"/><Relationship Id="rId12" Type="http://schemas.openxmlformats.org/officeDocument/2006/relationships/image" Target="../media/image2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7.png"/><Relationship Id="rId11" Type="http://schemas.openxmlformats.org/officeDocument/2006/relationships/image" Target="../media/image27.gif"/><Relationship Id="rId5" Type="http://schemas.openxmlformats.org/officeDocument/2006/relationships/image" Target="../media/image16.png"/><Relationship Id="rId10" Type="http://schemas.openxmlformats.org/officeDocument/2006/relationships/image" Target="../media/image26.gif"/><Relationship Id="rId4" Type="http://schemas.openxmlformats.org/officeDocument/2006/relationships/image" Target="../media/image23.gif"/><Relationship Id="rId9" Type="http://schemas.openxmlformats.org/officeDocument/2006/relationships/image" Target="../media/image25.gif"/><Relationship Id="rId14" Type="http://schemas.openxmlformats.org/officeDocument/2006/relationships/image" Target="../media/image30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29.gif"/><Relationship Id="rId3" Type="http://schemas.openxmlformats.org/officeDocument/2006/relationships/audio" Target="../media/audio2.wav"/><Relationship Id="rId7" Type="http://schemas.openxmlformats.org/officeDocument/2006/relationships/image" Target="../media/image24.jpeg"/><Relationship Id="rId12" Type="http://schemas.openxmlformats.org/officeDocument/2006/relationships/image" Target="../media/image2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9.png"/><Relationship Id="rId11" Type="http://schemas.openxmlformats.org/officeDocument/2006/relationships/image" Target="../media/image27.gif"/><Relationship Id="rId5" Type="http://schemas.openxmlformats.org/officeDocument/2006/relationships/image" Target="../media/image18.png"/><Relationship Id="rId10" Type="http://schemas.openxmlformats.org/officeDocument/2006/relationships/image" Target="../media/image26.gif"/><Relationship Id="rId4" Type="http://schemas.openxmlformats.org/officeDocument/2006/relationships/image" Target="../media/image23.gif"/><Relationship Id="rId9" Type="http://schemas.openxmlformats.org/officeDocument/2006/relationships/image" Target="../media/image25.gif"/><Relationship Id="rId14" Type="http://schemas.openxmlformats.org/officeDocument/2006/relationships/image" Target="../media/image30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image" Target="../media/image29.gif"/><Relationship Id="rId3" Type="http://schemas.openxmlformats.org/officeDocument/2006/relationships/audio" Target="../media/audio2.wav"/><Relationship Id="rId7" Type="http://schemas.openxmlformats.org/officeDocument/2006/relationships/image" Target="../media/image24.jpeg"/><Relationship Id="rId12" Type="http://schemas.openxmlformats.org/officeDocument/2006/relationships/image" Target="../media/image28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1.png"/><Relationship Id="rId11" Type="http://schemas.openxmlformats.org/officeDocument/2006/relationships/image" Target="../media/image27.gif"/><Relationship Id="rId5" Type="http://schemas.openxmlformats.org/officeDocument/2006/relationships/image" Target="../media/image20.png"/><Relationship Id="rId15" Type="http://schemas.openxmlformats.org/officeDocument/2006/relationships/image" Target="../media/image31.PNG"/><Relationship Id="rId10" Type="http://schemas.openxmlformats.org/officeDocument/2006/relationships/image" Target="../media/image26.gif"/><Relationship Id="rId4" Type="http://schemas.openxmlformats.org/officeDocument/2006/relationships/image" Target="../media/image23.gif"/><Relationship Id="rId9" Type="http://schemas.openxmlformats.org/officeDocument/2006/relationships/image" Target="../media/image25.gif"/><Relationship Id="rId14" Type="http://schemas.openxmlformats.org/officeDocument/2006/relationships/image" Target="../media/image30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……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746919" y="4343401"/>
            <a:ext cx="15011400" cy="1730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43: ÔN TẬP HÌNH HỌC VÀ ĐO LƯỜNG- t 2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66233" y="5944174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568781-6B7A-169D-CD09-4C2A85ADD1C8}"/>
              </a:ext>
            </a:extLst>
          </p:cNvPr>
          <p:cNvGrpSpPr/>
          <p:nvPr/>
        </p:nvGrpSpPr>
        <p:grpSpPr>
          <a:xfrm>
            <a:off x="1356519" y="2016937"/>
            <a:ext cx="9179203" cy="712232"/>
            <a:chOff x="1470819" y="1943100"/>
            <a:chExt cx="9179203" cy="71223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795557E-AC62-3CE1-BAF4-5FA1D62F3C65}"/>
                </a:ext>
              </a:extLst>
            </p:cNvPr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C9DFFC98-7F84-8C98-13FB-B55C87E9F0FE}"/>
                  </a:ext>
                </a:extLst>
              </p:cNvPr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979B0BD-DD92-3345-574D-1052DAB5158E}"/>
                  </a:ext>
                </a:extLst>
              </p:cNvPr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C9B75A9-0FD5-3914-79D1-A3EBECC733B2}"/>
                </a:ext>
              </a:extLst>
            </p:cNvPr>
            <p:cNvSpPr txBox="1"/>
            <p:nvPr/>
          </p:nvSpPr>
          <p:spPr>
            <a:xfrm>
              <a:off x="2118519" y="1947446"/>
              <a:ext cx="853150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bưởi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cân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nặng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gam?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A269178-9A33-3530-8EF8-B714DBBDFA81}"/>
              </a:ext>
            </a:extLst>
          </p:cNvPr>
          <p:cNvGrpSpPr/>
          <p:nvPr/>
        </p:nvGrpSpPr>
        <p:grpSpPr>
          <a:xfrm>
            <a:off x="5166519" y="152400"/>
            <a:ext cx="6255239" cy="992290"/>
            <a:chOff x="4539228" y="172432"/>
            <a:chExt cx="6149694" cy="99229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BA7D568-1BE4-D2DB-24AF-1FE727D1928A}"/>
                </a:ext>
              </a:extLst>
            </p:cNvPr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6A1E26-7B39-87DC-FEB8-FB5F8A3CEE65}"/>
                  </a:ext>
                </a:extLst>
              </p:cNvPr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C1FE1C7-87BA-E1EA-1C1A-583CB78E5B89}"/>
                  </a:ext>
                </a:extLst>
              </p:cNvPr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03D5C47-F39C-6D7D-509E-7204F36B9637}"/>
                </a:ext>
              </a:extLst>
            </p:cNvPr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noFill/>
            <a:ln w="19050" cap="rnd" cmpd="sng" algn="ctr">
              <a:solidFill>
                <a:srgbClr val="FF0066"/>
              </a:solidFill>
              <a:prstDash val="solid"/>
            </a:ln>
            <a:effectLst/>
          </p:spPr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1AD87D4-8B17-6E8C-3669-B9C9713D3FAD}"/>
              </a:ext>
            </a:extLst>
          </p:cNvPr>
          <p:cNvSpPr txBox="1"/>
          <p:nvPr/>
        </p:nvSpPr>
        <p:spPr>
          <a:xfrm>
            <a:off x="918368" y="1149671"/>
            <a:ext cx="15087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43: ÔN TẬP HÌNH HỌC VÀ ĐO LƯỜNG- t 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D3F3C5A-593F-696A-F7F7-06410D27A606}"/>
              </a:ext>
            </a:extLst>
          </p:cNvPr>
          <p:cNvSpPr txBox="1"/>
          <p:nvPr/>
        </p:nvSpPr>
        <p:spPr>
          <a:xfrm>
            <a:off x="5699919" y="6782588"/>
            <a:ext cx="70043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gam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 + 500 - 100 = 900 (g)</a:t>
            </a:r>
          </a:p>
          <a:p>
            <a:pPr algn="ctr"/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900g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A4BA8D8-BBA1-0D7D-0471-3443F4F3A3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444" y="2663268"/>
            <a:ext cx="8562887" cy="3988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0727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charRg st="9" end="3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>
                                            <p:txEl>
                                              <p:charRg st="9" end="3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>
                                            <p:txEl>
                                              <p:charRg st="9" end="3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charRg st="37" end="6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>
                                            <p:txEl>
                                              <p:charRg st="37" end="6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>
                                            <p:txEl>
                                              <p:charRg st="37" end="6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charRg st="63" end="7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>
                                            <p:txEl>
                                              <p:charRg st="63" end="7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>
                                            <p:txEl>
                                              <p:charRg st="63" end="7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568781-6B7A-169D-CD09-4C2A85ADD1C8}"/>
              </a:ext>
            </a:extLst>
          </p:cNvPr>
          <p:cNvGrpSpPr/>
          <p:nvPr/>
        </p:nvGrpSpPr>
        <p:grpSpPr>
          <a:xfrm>
            <a:off x="1356519" y="2016937"/>
            <a:ext cx="9179203" cy="712232"/>
            <a:chOff x="1470819" y="1943100"/>
            <a:chExt cx="9179203" cy="71223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795557E-AC62-3CE1-BAF4-5FA1D62F3C65}"/>
                </a:ext>
              </a:extLst>
            </p:cNvPr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C9DFFC98-7F84-8C98-13FB-B55C87E9F0FE}"/>
                  </a:ext>
                </a:extLst>
              </p:cNvPr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979B0BD-DD92-3345-574D-1052DAB5158E}"/>
                  </a:ext>
                </a:extLst>
              </p:cNvPr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C9B75A9-0FD5-3914-79D1-A3EBECC733B2}"/>
                </a:ext>
              </a:extLst>
            </p:cNvPr>
            <p:cNvSpPr txBox="1"/>
            <p:nvPr/>
          </p:nvSpPr>
          <p:spPr>
            <a:xfrm>
              <a:off x="2118519" y="1947446"/>
              <a:ext cx="853150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bưởi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cân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nặng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gam?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A269178-9A33-3530-8EF8-B714DBBDFA81}"/>
              </a:ext>
            </a:extLst>
          </p:cNvPr>
          <p:cNvGrpSpPr/>
          <p:nvPr/>
        </p:nvGrpSpPr>
        <p:grpSpPr>
          <a:xfrm>
            <a:off x="5166519" y="152400"/>
            <a:ext cx="6255239" cy="992290"/>
            <a:chOff x="4539228" y="172432"/>
            <a:chExt cx="6149694" cy="99229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BA7D568-1BE4-D2DB-24AF-1FE727D1928A}"/>
                </a:ext>
              </a:extLst>
            </p:cNvPr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6A1E26-7B39-87DC-FEB8-FB5F8A3CEE65}"/>
                  </a:ext>
                </a:extLst>
              </p:cNvPr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C1FE1C7-87BA-E1EA-1C1A-583CB78E5B89}"/>
                  </a:ext>
                </a:extLst>
              </p:cNvPr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03D5C47-F39C-6D7D-509E-7204F36B9637}"/>
                </a:ext>
              </a:extLst>
            </p:cNvPr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noFill/>
            <a:ln w="19050" cap="rnd" cmpd="sng" algn="ctr">
              <a:solidFill>
                <a:srgbClr val="FF0066"/>
              </a:solidFill>
              <a:prstDash val="solid"/>
            </a:ln>
            <a:effectLst/>
          </p:spPr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1AD87D4-8B17-6E8C-3669-B9C9713D3FAD}"/>
              </a:ext>
            </a:extLst>
          </p:cNvPr>
          <p:cNvSpPr txBox="1"/>
          <p:nvPr/>
        </p:nvSpPr>
        <p:spPr>
          <a:xfrm>
            <a:off x="918368" y="1149671"/>
            <a:ext cx="15087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43: ÔN TẬP HÌNH HỌC VÀ ĐO LƯỜNG- t 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1DCA13-7716-DE37-7C82-13071C830B48}"/>
              </a:ext>
            </a:extLst>
          </p:cNvPr>
          <p:cNvSpPr txBox="1"/>
          <p:nvPr/>
        </p:nvSpPr>
        <p:spPr>
          <a:xfrm>
            <a:off x="918368" y="3496066"/>
            <a:ext cx="480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480mm + 120mm = </a:t>
            </a:r>
          </a:p>
          <a:p>
            <a:pPr defTabSz="914400"/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545mm – 45mm = </a:t>
            </a:r>
          </a:p>
          <a:p>
            <a:pPr defTabSz="914400"/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840mm : 3 =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A82333-53DA-B1EE-8F34-C5243C990929}"/>
              </a:ext>
            </a:extLst>
          </p:cNvPr>
          <p:cNvSpPr txBox="1"/>
          <p:nvPr/>
        </p:nvSpPr>
        <p:spPr>
          <a:xfrm>
            <a:off x="9433719" y="3496066"/>
            <a:ext cx="480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465g + 340g = </a:t>
            </a:r>
          </a:p>
          <a:p>
            <a:pPr defTabSz="914400"/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200g x 5 = </a:t>
            </a:r>
          </a:p>
          <a:p>
            <a:pPr defTabSz="914400"/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900g : 6 =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8A1749-E966-5598-6888-C6B7C0F6FC2E}"/>
              </a:ext>
            </a:extLst>
          </p:cNvPr>
          <p:cNvSpPr txBox="1"/>
          <p:nvPr/>
        </p:nvSpPr>
        <p:spPr>
          <a:xfrm>
            <a:off x="3024992" y="6074997"/>
            <a:ext cx="480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500 ml + 156 ml = </a:t>
            </a:r>
          </a:p>
          <a:p>
            <a:pPr defTabSz="914400"/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1000 ml – 500 ml = </a:t>
            </a:r>
          </a:p>
          <a:p>
            <a:pPr defTabSz="914400"/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250 ml x 3 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4C7BF1-E56C-C8C6-A4E6-4F37A340E6E5}"/>
              </a:ext>
            </a:extLst>
          </p:cNvPr>
          <p:cNvSpPr txBox="1"/>
          <p:nvPr/>
        </p:nvSpPr>
        <p:spPr>
          <a:xfrm>
            <a:off x="5176649" y="3490718"/>
            <a:ext cx="1666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600mm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C4A60D0-9931-62BB-6509-AB4DD16C9254}"/>
              </a:ext>
            </a:extLst>
          </p:cNvPr>
          <p:cNvSpPr txBox="1"/>
          <p:nvPr/>
        </p:nvSpPr>
        <p:spPr>
          <a:xfrm>
            <a:off x="4058972" y="4595974"/>
            <a:ext cx="1666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280mm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2121680-1D77-7865-5BC9-B3DC20A41C44}"/>
              </a:ext>
            </a:extLst>
          </p:cNvPr>
          <p:cNvSpPr txBox="1"/>
          <p:nvPr/>
        </p:nvSpPr>
        <p:spPr>
          <a:xfrm>
            <a:off x="4937805" y="4085721"/>
            <a:ext cx="1666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500mm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A37AE-2C22-8533-167F-72C9611EFC35}"/>
              </a:ext>
            </a:extLst>
          </p:cNvPr>
          <p:cNvSpPr txBox="1"/>
          <p:nvPr/>
        </p:nvSpPr>
        <p:spPr>
          <a:xfrm>
            <a:off x="13144472" y="3490718"/>
            <a:ext cx="1666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805g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21BCEB-340C-388E-96AD-40629327283C}"/>
              </a:ext>
            </a:extLst>
          </p:cNvPr>
          <p:cNvSpPr txBox="1"/>
          <p:nvPr/>
        </p:nvSpPr>
        <p:spPr>
          <a:xfrm>
            <a:off x="12357056" y="4061931"/>
            <a:ext cx="1666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C7FF88-9F50-39F6-7A9C-E43BDF61D504}"/>
              </a:ext>
            </a:extLst>
          </p:cNvPr>
          <p:cNvSpPr txBox="1"/>
          <p:nvPr/>
        </p:nvSpPr>
        <p:spPr>
          <a:xfrm>
            <a:off x="12235011" y="4593670"/>
            <a:ext cx="1666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EBE1BC0-427A-F191-FDB7-7A248DF95EC7}"/>
              </a:ext>
            </a:extLst>
          </p:cNvPr>
          <p:cNvSpPr txBox="1"/>
          <p:nvPr/>
        </p:nvSpPr>
        <p:spPr>
          <a:xfrm>
            <a:off x="7241617" y="6074997"/>
            <a:ext cx="1666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656ml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4B14B94-42AA-1E57-FD08-F0FC9094DBAA}"/>
              </a:ext>
            </a:extLst>
          </p:cNvPr>
          <p:cNvSpPr txBox="1"/>
          <p:nvPr/>
        </p:nvSpPr>
        <p:spPr>
          <a:xfrm>
            <a:off x="7288795" y="6721328"/>
            <a:ext cx="1666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500ml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5069D46-F801-E502-90F6-73198391AEF0}"/>
              </a:ext>
            </a:extLst>
          </p:cNvPr>
          <p:cNvSpPr txBox="1"/>
          <p:nvPr/>
        </p:nvSpPr>
        <p:spPr>
          <a:xfrm>
            <a:off x="6159771" y="7290085"/>
            <a:ext cx="1666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750ml</a:t>
            </a:r>
          </a:p>
        </p:txBody>
      </p:sp>
    </p:spTree>
    <p:extLst>
      <p:ext uri="{BB962C8B-B14F-4D97-AF65-F5344CB8AC3E}">
        <p14:creationId xmlns:p14="http://schemas.microsoft.com/office/powerpoint/2010/main" val="28954276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568781-6B7A-169D-CD09-4C2A85ADD1C8}"/>
              </a:ext>
            </a:extLst>
          </p:cNvPr>
          <p:cNvGrpSpPr/>
          <p:nvPr/>
        </p:nvGrpSpPr>
        <p:grpSpPr>
          <a:xfrm>
            <a:off x="1356519" y="2016937"/>
            <a:ext cx="13860291" cy="1327785"/>
            <a:chOff x="1470819" y="1943100"/>
            <a:chExt cx="13860291" cy="132778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795557E-AC62-3CE1-BAF4-5FA1D62F3C65}"/>
                </a:ext>
              </a:extLst>
            </p:cNvPr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C9DFFC98-7F84-8C98-13FB-B55C87E9F0FE}"/>
                  </a:ext>
                </a:extLst>
              </p:cNvPr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979B0BD-DD92-3345-574D-1052DAB5158E}"/>
                  </a:ext>
                </a:extLst>
              </p:cNvPr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C9B75A9-0FD5-3914-79D1-A3EBECC733B2}"/>
                </a:ext>
              </a:extLst>
            </p:cNvPr>
            <p:cNvSpPr txBox="1"/>
            <p:nvPr/>
          </p:nvSpPr>
          <p:spPr>
            <a:xfrm>
              <a:off x="2118519" y="1947446"/>
              <a:ext cx="13212591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gói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mì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tôm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cân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nặng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80 g,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hộp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sữa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cân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nặng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455g.</a:t>
              </a:r>
            </a:p>
            <a:p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gói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mì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tôm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hộp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sữa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cân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nặng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gam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A269178-9A33-3530-8EF8-B714DBBDFA81}"/>
              </a:ext>
            </a:extLst>
          </p:cNvPr>
          <p:cNvGrpSpPr/>
          <p:nvPr/>
        </p:nvGrpSpPr>
        <p:grpSpPr>
          <a:xfrm>
            <a:off x="5166519" y="152400"/>
            <a:ext cx="6255239" cy="992290"/>
            <a:chOff x="4539228" y="172432"/>
            <a:chExt cx="6149694" cy="99229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BA7D568-1BE4-D2DB-24AF-1FE727D1928A}"/>
                </a:ext>
              </a:extLst>
            </p:cNvPr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6A1E26-7B39-87DC-FEB8-FB5F8A3CEE65}"/>
                  </a:ext>
                </a:extLst>
              </p:cNvPr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C1FE1C7-87BA-E1EA-1C1A-583CB78E5B89}"/>
                  </a:ext>
                </a:extLst>
              </p:cNvPr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03D5C47-F39C-6D7D-509E-7204F36B9637}"/>
                </a:ext>
              </a:extLst>
            </p:cNvPr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noFill/>
            <a:ln w="19050" cap="rnd" cmpd="sng" algn="ctr">
              <a:solidFill>
                <a:srgbClr val="FF0066"/>
              </a:solidFill>
              <a:prstDash val="solid"/>
            </a:ln>
            <a:effectLst/>
          </p:spPr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1AD87D4-8B17-6E8C-3669-B9C9713D3FAD}"/>
              </a:ext>
            </a:extLst>
          </p:cNvPr>
          <p:cNvSpPr txBox="1"/>
          <p:nvPr/>
        </p:nvSpPr>
        <p:spPr>
          <a:xfrm>
            <a:off x="918368" y="1149671"/>
            <a:ext cx="15087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43: ÔN TẬP HÌNH HỌC VÀ ĐO LƯỜNG- t 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849403A-5778-CF54-4101-D999C4E71D12}"/>
              </a:ext>
            </a:extLst>
          </p:cNvPr>
          <p:cNvSpPr txBox="1"/>
          <p:nvPr/>
        </p:nvSpPr>
        <p:spPr>
          <a:xfrm>
            <a:off x="8005800" y="3473511"/>
            <a:ext cx="8140148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000" b="1" u="none" strike="noStrike" spc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Bài giải </a:t>
            </a:r>
            <a:endParaRPr lang="en-US" sz="36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vi-VN" sz="4000" b="1" u="none" strike="noStrike" spc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gói mì tôm cân nặng là:</a:t>
            </a:r>
            <a:endParaRPr lang="en-US" sz="36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vi-VN" sz="4000" b="1" u="none" strike="noStrike" spc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80 X 3 = 240 (g)</a:t>
            </a:r>
            <a:endParaRPr lang="en-US" sz="36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 </a:t>
            </a:r>
            <a:r>
              <a:rPr lang="en-US" sz="4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gói</a:t>
            </a:r>
            <a:r>
              <a:rPr lang="en-US" sz="4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4000" b="1" u="none" strike="noStrike" spc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 tôm và 1 hộp sữa cân nặng tất cả</a:t>
            </a:r>
            <a:r>
              <a:rPr lang="en-US" sz="4000" b="1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4000" b="1" u="sng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là</a:t>
            </a:r>
            <a:r>
              <a:rPr lang="en-US" sz="4000" b="1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</a:t>
            </a:r>
            <a:r>
              <a:rPr lang="en-US" sz="4000" b="1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vi-VN" sz="4000" b="1" u="none" strike="noStrike" spc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240 + 455 = 695(g)</a:t>
            </a:r>
            <a:endParaRPr lang="en-US" sz="36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r"/>
            <a:r>
              <a:rPr lang="vi-VN" sz="4000" b="1" u="none" strike="noStrike" spc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Segoe UI" panose="020B0502040204020203" pitchFamily="34" charset="0"/>
                <a:cs typeface="Times New Roman" panose="02020603050405020304" pitchFamily="18" charset="0"/>
              </a:rPr>
              <a:t>Đáp số:</a:t>
            </a:r>
            <a:r>
              <a:rPr lang="vi-VN" sz="4000" b="1" u="none" strike="noStrike" spc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695 g.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29603C2-83CE-A011-6B20-C99E146309EC}"/>
              </a:ext>
            </a:extLst>
          </p:cNvPr>
          <p:cNvSpPr txBox="1"/>
          <p:nvPr/>
        </p:nvSpPr>
        <p:spPr>
          <a:xfrm>
            <a:off x="429199" y="3481595"/>
            <a:ext cx="8140148" cy="69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Bài toán cho biết gì?</a:t>
            </a:r>
            <a:endParaRPr lang="en-US" sz="32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4DF2C58-36D6-60C7-937E-32FB648D0878}"/>
              </a:ext>
            </a:extLst>
          </p:cNvPr>
          <p:cNvSpPr txBox="1"/>
          <p:nvPr/>
        </p:nvSpPr>
        <p:spPr>
          <a:xfrm>
            <a:off x="410805" y="5120496"/>
            <a:ext cx="8140148" cy="69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Bài toán hỏi gì?</a:t>
            </a:r>
            <a:endParaRPr lang="en-US" sz="32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C7842B9-124D-E6C3-B8C0-E74856066F84}"/>
              </a:ext>
            </a:extLst>
          </p:cNvPr>
          <p:cNvSpPr txBox="1"/>
          <p:nvPr/>
        </p:nvSpPr>
        <p:spPr>
          <a:xfrm>
            <a:off x="574824" y="6822034"/>
            <a:ext cx="8140148" cy="69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Phải làm phép tính gì?</a:t>
            </a:r>
            <a:endParaRPr lang="en-US" sz="32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690C554-92E2-383C-AFF1-1F8E712B58D9}"/>
              </a:ext>
            </a:extLst>
          </p:cNvPr>
          <p:cNvSpPr txBox="1"/>
          <p:nvPr/>
        </p:nvSpPr>
        <p:spPr>
          <a:xfrm>
            <a:off x="429199" y="4303280"/>
            <a:ext cx="8140148" cy="69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+ 1 gói mì 80g, 1 hộp sữa 455g</a:t>
            </a:r>
            <a:endParaRPr lang="en-US" sz="32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D1AFC59-3CE8-2B4B-2813-7244AB74CCD6}"/>
              </a:ext>
            </a:extLst>
          </p:cNvPr>
          <p:cNvSpPr txBox="1"/>
          <p:nvPr/>
        </p:nvSpPr>
        <p:spPr>
          <a:xfrm>
            <a:off x="130690" y="5866289"/>
            <a:ext cx="8352840" cy="69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+ 3 gói mì và 1 hộp sữa nặng bao nhiêu kg?</a:t>
            </a:r>
            <a:endParaRPr lang="en-US" sz="32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65C5BE1-069F-E5AA-3499-E06E2835BDA9}"/>
              </a:ext>
            </a:extLst>
          </p:cNvPr>
          <p:cNvSpPr txBox="1"/>
          <p:nvPr/>
        </p:nvSpPr>
        <p:spPr>
          <a:xfrm>
            <a:off x="1601512" y="7727701"/>
            <a:ext cx="8219660" cy="69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nl-NL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Thực hiện phép nhân và cộng</a:t>
            </a:r>
            <a:endParaRPr lang="en-US" sz="32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365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2" grpId="0"/>
      <p:bldP spid="34" grpId="0"/>
      <p:bldP spid="36" grpId="0"/>
      <p:bldP spid="38" grpId="0"/>
      <p:bldP spid="4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  <p:pic>
        <p:nvPicPr>
          <p:cNvPr id="5" name="Trao thuong_Beethoven Viru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46128" y="5419966"/>
            <a:ext cx="311599" cy="3115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950579" y="1901054"/>
            <a:ext cx="18101750" cy="7037760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18400" b="1" dirty="0">
                <a:ln w="9525">
                  <a:noFill/>
                  <a:prstDash val="solid"/>
                </a:ln>
                <a:solidFill>
                  <a:prstClr val="white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latin typeface="UTM Avenida" panose="02040603050506020204" pitchFamily="18" charset="0"/>
              </a:rPr>
              <a:t>ĐƯỜNG LÊN </a:t>
            </a:r>
            <a:r>
              <a:rPr lang="en-US" sz="18400" b="1" dirty="0" err="1">
                <a:ln w="9525">
                  <a:noFill/>
                  <a:prstDash val="solid"/>
                </a:ln>
                <a:solidFill>
                  <a:prstClr val="white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latin typeface="UTM Avenida" panose="02040603050506020204" pitchFamily="18" charset="0"/>
              </a:rPr>
              <a:t>ĐỉNH</a:t>
            </a:r>
            <a:endParaRPr lang="en-US" sz="18400" b="1" dirty="0">
              <a:ln w="9525">
                <a:noFill/>
                <a:prstDash val="solid"/>
              </a:ln>
              <a:solidFill>
                <a:prstClr val="white"/>
              </a:solidFill>
              <a:effectLst>
                <a:glow rad="228600">
                  <a:srgbClr val="4472C4">
                    <a:satMod val="175000"/>
                    <a:alpha val="40000"/>
                  </a:srgbClr>
                </a:glow>
              </a:effectLst>
              <a:latin typeface="UTM Avenida" panose="02040603050506020204" pitchFamily="18" charset="0"/>
            </a:endParaRPr>
          </a:p>
          <a:p>
            <a:pPr algn="ctr"/>
            <a:r>
              <a:rPr lang="en-US" sz="26533" b="1" dirty="0">
                <a:ln w="9525">
                  <a:noFill/>
                  <a:prstDash val="solid"/>
                </a:ln>
                <a:solidFill>
                  <a:prstClr val="white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latin typeface="UTM Avenida" panose="02040603050506020204" pitchFamily="18" charset="0"/>
              </a:rPr>
              <a:t>OLYMPIA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931" y="0"/>
            <a:ext cx="4242825" cy="31876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29996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9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4992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9992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Picture 15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" y="-1"/>
            <a:ext cx="16374732" cy="9211711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3967529" y="309569"/>
            <a:ext cx="10828885" cy="3077692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 sách Toán 3 tập một dày khoảng</a:t>
            </a:r>
            <a:endParaRPr lang="en-US" sz="48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48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3238109" y="3413483"/>
            <a:ext cx="10100863" cy="1240781"/>
            <a:chOff x="1139780" y="2822887"/>
            <a:chExt cx="7597820" cy="1063311"/>
          </a:xfrm>
        </p:grpSpPr>
        <p:grpSp>
          <p:nvGrpSpPr>
            <p:cNvPr id="23" name="Group 22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en-US" sz="3733" b="1" ker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5mm</a:t>
                </a:r>
                <a:endParaRPr lang="en-US" sz="3733" b="1" kern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sz="2667" b="1" kern="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3867" kern="0">
                  <a:solidFill>
                    <a:sysClr val="windowText" lastClr="000000"/>
                  </a:solidFill>
                </a:endParaRPr>
              </a:p>
            </p:txBody>
          </p:sp>
        </p:grpSp>
        <p:cxnSp>
          <p:nvCxnSpPr>
            <p:cNvPr id="42" name="Straight Connector 41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3805754" y="139991"/>
            <a:ext cx="517053" cy="3162887"/>
            <a:chOff x="1322576" y="181190"/>
            <a:chExt cx="387790" cy="2372165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227176"/>
              <a:ext cx="286946" cy="286946"/>
              <a:chOff x="505017" y="3509933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50993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3867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58926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3867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5654" y="181190"/>
              <a:ext cx="244712" cy="2372165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3867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4554635" y="205011"/>
            <a:ext cx="294201" cy="3162887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sz="3867" kern="0">
              <a:solidFill>
                <a:sysClr val="windowText" lastClr="000000"/>
              </a:solidFill>
            </a:endParaRPr>
          </a:p>
        </p:txBody>
      </p:sp>
      <p:grpSp>
        <p:nvGrpSpPr>
          <p:cNvPr id="121" name="Group 120"/>
          <p:cNvGrpSpPr/>
          <p:nvPr/>
        </p:nvGrpSpPr>
        <p:grpSpPr>
          <a:xfrm>
            <a:off x="3238109" y="4895000"/>
            <a:ext cx="10100863" cy="1240781"/>
            <a:chOff x="1139780" y="2822887"/>
            <a:chExt cx="7597820" cy="1063311"/>
          </a:xfrm>
        </p:grpSpPr>
        <p:grpSp>
          <p:nvGrpSpPr>
            <p:cNvPr id="122" name="Group 121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24" name="Parallelogram 123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en-US" sz="3733" b="1" ker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5cm</a:t>
                </a:r>
                <a:endParaRPr lang="en-US" sz="3733" b="1" kern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5" name="Parallelogram 124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sz="2667" b="1" kern="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126" name="Rectangle 125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3867" kern="0">
                  <a:solidFill>
                    <a:sysClr val="windowText" lastClr="000000"/>
                  </a:solidFill>
                </a:endParaRPr>
              </a:p>
            </p:txBody>
          </p:sp>
        </p:grpSp>
        <p:cxnSp>
          <p:nvCxnSpPr>
            <p:cNvPr id="123" name="Straight Connector 122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/>
          <p:cNvGrpSpPr/>
          <p:nvPr/>
        </p:nvGrpSpPr>
        <p:grpSpPr>
          <a:xfrm>
            <a:off x="3238109" y="6342944"/>
            <a:ext cx="10100863" cy="1240784"/>
            <a:chOff x="1139780" y="2822885"/>
            <a:chExt cx="7597820" cy="1063314"/>
          </a:xfrm>
        </p:grpSpPr>
        <p:grpSp>
          <p:nvGrpSpPr>
            <p:cNvPr id="128" name="Group 127"/>
            <p:cNvGrpSpPr/>
            <p:nvPr/>
          </p:nvGrpSpPr>
          <p:grpSpPr>
            <a:xfrm>
              <a:off x="1139780" y="2822885"/>
              <a:ext cx="7597820" cy="1063314"/>
              <a:chOff x="1139780" y="2790695"/>
              <a:chExt cx="4733934" cy="863213"/>
            </a:xfrm>
          </p:grpSpPr>
          <p:sp>
            <p:nvSpPr>
              <p:cNvPr id="130" name="Parallelogram 129"/>
              <p:cNvSpPr/>
              <p:nvPr/>
            </p:nvSpPr>
            <p:spPr>
              <a:xfrm>
                <a:off x="1139780" y="3102578"/>
                <a:ext cx="4733934" cy="551330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en-US" sz="3733" b="1" ker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5dm</a:t>
                </a:r>
                <a:endParaRPr lang="en-US" sz="3733" b="1" kern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1" name="Parallelogram 130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sz="2667" b="1" kern="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132" name="Rectangle 131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3867" kern="0">
                  <a:solidFill>
                    <a:sysClr val="windowText" lastClr="000000"/>
                  </a:solidFill>
                </a:endParaRPr>
              </a:p>
            </p:txBody>
          </p:sp>
        </p:grpSp>
        <p:cxnSp>
          <p:nvCxnSpPr>
            <p:cNvPr id="129" name="Straight Connector 128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2353604" y="119056"/>
            <a:ext cx="1275191" cy="1275191"/>
            <a:chOff x="83662" y="159259"/>
            <a:chExt cx="1082288" cy="1082288"/>
          </a:xfrm>
        </p:grpSpPr>
        <p:sp>
          <p:nvSpPr>
            <p:cNvPr id="10" name="Oval 9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47344" y="267725"/>
              <a:ext cx="560802" cy="9491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sz="6667" b="1" kern="0" dirty="0">
                  <a:solidFill>
                    <a:srgbClr val="008C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62" name="Parallelogram 61"/>
          <p:cNvSpPr/>
          <p:nvPr/>
        </p:nvSpPr>
        <p:spPr>
          <a:xfrm flipH="1">
            <a:off x="13338973" y="8877305"/>
            <a:ext cx="895348" cy="266700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6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</a:t>
            </a:r>
          </a:p>
        </p:txBody>
      </p:sp>
      <p:grpSp>
        <p:nvGrpSpPr>
          <p:cNvPr id="151" name="Group 150"/>
          <p:cNvGrpSpPr/>
          <p:nvPr/>
        </p:nvGrpSpPr>
        <p:grpSpPr>
          <a:xfrm>
            <a:off x="2806166" y="5384176"/>
            <a:ext cx="382595" cy="1586467"/>
            <a:chOff x="471240" y="3515623"/>
            <a:chExt cx="286946" cy="1189850"/>
          </a:xfrm>
        </p:grpSpPr>
        <p:cxnSp>
          <p:nvCxnSpPr>
            <p:cNvPr id="139" name="Straight Connector 138"/>
            <p:cNvCxnSpPr>
              <a:endCxn id="141" idx="0"/>
            </p:cNvCxnSpPr>
            <p:nvPr/>
          </p:nvCxnSpPr>
          <p:spPr>
            <a:xfrm>
              <a:off x="614713" y="3515623"/>
              <a:ext cx="0" cy="90290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0" name="Group 139"/>
            <p:cNvGrpSpPr/>
            <p:nvPr/>
          </p:nvGrpSpPr>
          <p:grpSpPr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41" name="Oval 140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3867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2" name="Oval 141"/>
              <p:cNvSpPr/>
              <p:nvPr/>
            </p:nvSpPr>
            <p:spPr>
              <a:xfrm>
                <a:off x="531824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3867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grpSp>
        <p:nvGrpSpPr>
          <p:cNvPr id="150" name="Group 149"/>
          <p:cNvGrpSpPr/>
          <p:nvPr/>
        </p:nvGrpSpPr>
        <p:grpSpPr>
          <a:xfrm>
            <a:off x="2806166" y="4017841"/>
            <a:ext cx="382595" cy="1535673"/>
            <a:chOff x="471240" y="2490868"/>
            <a:chExt cx="286946" cy="1151755"/>
          </a:xfrm>
        </p:grpSpPr>
        <p:cxnSp>
          <p:nvCxnSpPr>
            <p:cNvPr id="116" name="Straight Connector 115"/>
            <p:cNvCxnSpPr>
              <a:stCxn id="20" idx="4"/>
              <a:endCxn id="118" idx="0"/>
            </p:cNvCxnSpPr>
            <p:nvPr/>
          </p:nvCxnSpPr>
          <p:spPr>
            <a:xfrm>
              <a:off x="600199" y="2490868"/>
              <a:ext cx="14514" cy="86480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7" name="Group 116"/>
            <p:cNvGrpSpPr/>
            <p:nvPr/>
          </p:nvGrpSpPr>
          <p:grpSpPr>
            <a:xfrm>
              <a:off x="471240" y="3355677"/>
              <a:ext cx="286946" cy="286946"/>
              <a:chOff x="452190" y="3163606"/>
              <a:chExt cx="286946" cy="286946"/>
            </a:xfrm>
          </p:grpSpPr>
          <p:sp>
            <p:nvSpPr>
              <p:cNvPr id="118" name="Oval 117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3867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531824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3867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grpSp>
        <p:nvGrpSpPr>
          <p:cNvPr id="149" name="Group 148"/>
          <p:cNvGrpSpPr/>
          <p:nvPr/>
        </p:nvGrpSpPr>
        <p:grpSpPr>
          <a:xfrm>
            <a:off x="2806166" y="1394248"/>
            <a:ext cx="382595" cy="2623593"/>
            <a:chOff x="471240" y="574185"/>
            <a:chExt cx="286946" cy="1967695"/>
          </a:xfrm>
        </p:grpSpPr>
        <p:cxnSp>
          <p:nvCxnSpPr>
            <p:cNvPr id="13" name="Straight Connector 12"/>
            <p:cNvCxnSpPr>
              <a:stCxn id="82" idx="2"/>
              <a:endCxn id="20" idx="0"/>
            </p:cNvCxnSpPr>
            <p:nvPr/>
          </p:nvCxnSpPr>
          <p:spPr>
            <a:xfrm>
              <a:off x="610012" y="574185"/>
              <a:ext cx="4701" cy="168074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" name="Group 65"/>
            <p:cNvGrpSpPr/>
            <p:nvPr/>
          </p:nvGrpSpPr>
          <p:grpSpPr>
            <a:xfrm>
              <a:off x="471240" y="2254934"/>
              <a:ext cx="286946" cy="286946"/>
              <a:chOff x="452190" y="3133126"/>
              <a:chExt cx="286946" cy="286946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452190" y="313312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3867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531824" y="3217049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3867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sp>
        <p:nvSpPr>
          <p:cNvPr id="64" name="Parallelogram 63"/>
          <p:cNvSpPr/>
          <p:nvPr/>
        </p:nvSpPr>
        <p:spPr>
          <a:xfrm flipH="1">
            <a:off x="13338972" y="8503237"/>
            <a:ext cx="895348" cy="266700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467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65" name="Rectangle 64"/>
          <p:cNvSpPr/>
          <p:nvPr/>
        </p:nvSpPr>
        <p:spPr>
          <a:xfrm>
            <a:off x="2162957" y="1647450"/>
            <a:ext cx="1693503" cy="1693503"/>
          </a:xfrm>
          <a:prstGeom prst="rect">
            <a:avLst/>
          </a:prstGeom>
          <a:solidFill>
            <a:srgbClr val="00FF4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30</a:t>
            </a:r>
          </a:p>
        </p:txBody>
      </p:sp>
      <p:grpSp>
        <p:nvGrpSpPr>
          <p:cNvPr id="67" name="Group 66"/>
          <p:cNvGrpSpPr/>
          <p:nvPr/>
        </p:nvGrpSpPr>
        <p:grpSpPr>
          <a:xfrm>
            <a:off x="2162950" y="1634751"/>
            <a:ext cx="1693504" cy="1695127"/>
            <a:chOff x="-1408548" y="1800614"/>
            <a:chExt cx="1270128" cy="1271345"/>
          </a:xfrm>
        </p:grpSpPr>
        <p:sp>
          <p:nvSpPr>
            <p:cNvPr id="68" name="Rectangle 6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29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2162948" y="1634751"/>
            <a:ext cx="1693504" cy="1694068"/>
            <a:chOff x="-1408548" y="1801408"/>
            <a:chExt cx="1270128" cy="1270551"/>
          </a:xfrm>
        </p:grpSpPr>
        <p:sp>
          <p:nvSpPr>
            <p:cNvPr id="72" name="Rectangle 7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-1408547" y="1801408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28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2162947" y="1634467"/>
            <a:ext cx="1693504" cy="1694068"/>
            <a:chOff x="-1408548" y="1801408"/>
            <a:chExt cx="1270128" cy="1270551"/>
          </a:xfrm>
        </p:grpSpPr>
        <p:sp>
          <p:nvSpPr>
            <p:cNvPr id="75" name="Rectangle 7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-1408547" y="1801408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27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2162944" y="1634467"/>
            <a:ext cx="1693504" cy="1695127"/>
            <a:chOff x="-1408548" y="1800614"/>
            <a:chExt cx="1270128" cy="1271345"/>
          </a:xfrm>
        </p:grpSpPr>
        <p:sp>
          <p:nvSpPr>
            <p:cNvPr id="78" name="Rectangle 7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26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2162943" y="1634467"/>
            <a:ext cx="1693504" cy="1695127"/>
            <a:chOff x="-1408548" y="1800614"/>
            <a:chExt cx="1270128" cy="1271345"/>
          </a:xfrm>
        </p:grpSpPr>
        <p:sp>
          <p:nvSpPr>
            <p:cNvPr id="84" name="Rectangle 8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25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2162938" y="1633974"/>
            <a:ext cx="1693504" cy="1695127"/>
            <a:chOff x="-1408548" y="1800614"/>
            <a:chExt cx="1270128" cy="1271345"/>
          </a:xfrm>
        </p:grpSpPr>
        <p:sp>
          <p:nvSpPr>
            <p:cNvPr id="87" name="Rectangle 86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24</a:t>
              </a: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2162936" y="1633974"/>
            <a:ext cx="1693504" cy="1695127"/>
            <a:chOff x="-1408548" y="1800614"/>
            <a:chExt cx="1270128" cy="1271345"/>
          </a:xfrm>
        </p:grpSpPr>
        <p:sp>
          <p:nvSpPr>
            <p:cNvPr id="90" name="Rectangle 89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23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2162924" y="1632983"/>
            <a:ext cx="1693504" cy="1695127"/>
            <a:chOff x="-1408548" y="1800614"/>
            <a:chExt cx="1270128" cy="1271345"/>
          </a:xfrm>
        </p:grpSpPr>
        <p:sp>
          <p:nvSpPr>
            <p:cNvPr id="93" name="Rectangle 9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22</a:t>
              </a: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2162923" y="1632206"/>
            <a:ext cx="1693504" cy="1695127"/>
            <a:chOff x="-1408548" y="1800614"/>
            <a:chExt cx="1270128" cy="1271345"/>
          </a:xfrm>
        </p:grpSpPr>
        <p:sp>
          <p:nvSpPr>
            <p:cNvPr id="96" name="Rectangle 9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21</a:t>
              </a: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2162922" y="1631393"/>
            <a:ext cx="1693504" cy="1695127"/>
            <a:chOff x="-1408548" y="1800614"/>
            <a:chExt cx="1270128" cy="1271345"/>
          </a:xfrm>
        </p:grpSpPr>
        <p:sp>
          <p:nvSpPr>
            <p:cNvPr id="99" name="Rectangle 98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20</a:t>
              </a: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2159307" y="1631388"/>
            <a:ext cx="1693504" cy="1695053"/>
            <a:chOff x="-1408548" y="1801832"/>
            <a:chExt cx="1270128" cy="1271290"/>
          </a:xfrm>
        </p:grpSpPr>
        <p:sp>
          <p:nvSpPr>
            <p:cNvPr id="102" name="Rectangle 10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ysClr val="windowText" lastClr="0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19</a:t>
              </a: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2154216" y="1647063"/>
            <a:ext cx="1693504" cy="1695053"/>
            <a:chOff x="-1408548" y="1801832"/>
            <a:chExt cx="1270128" cy="1271290"/>
          </a:xfrm>
        </p:grpSpPr>
        <p:sp>
          <p:nvSpPr>
            <p:cNvPr id="105" name="Rectangle 10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ysClr val="windowText" lastClr="0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18</a:t>
              </a: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2154215" y="1652960"/>
            <a:ext cx="1693504" cy="1695053"/>
            <a:chOff x="-1408548" y="1801832"/>
            <a:chExt cx="1270128" cy="1271290"/>
          </a:xfrm>
        </p:grpSpPr>
        <p:sp>
          <p:nvSpPr>
            <p:cNvPr id="108" name="Rectangle 10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ysClr val="windowText" lastClr="0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17</a:t>
              </a: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2154214" y="1644162"/>
            <a:ext cx="1693504" cy="1695053"/>
            <a:chOff x="-1408548" y="1801832"/>
            <a:chExt cx="1270128" cy="1271290"/>
          </a:xfrm>
        </p:grpSpPr>
        <p:sp>
          <p:nvSpPr>
            <p:cNvPr id="111" name="Rectangle 11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ysClr val="windowText" lastClr="0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16</a:t>
              </a:r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2154212" y="1645400"/>
            <a:ext cx="1693504" cy="1695053"/>
            <a:chOff x="-1408548" y="1801832"/>
            <a:chExt cx="1270128" cy="1271290"/>
          </a:xfrm>
        </p:grpSpPr>
        <p:sp>
          <p:nvSpPr>
            <p:cNvPr id="114" name="Rectangle 11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ysClr val="windowText" lastClr="0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2154211" y="1639503"/>
            <a:ext cx="1693504" cy="1695053"/>
            <a:chOff x="-1408548" y="1801832"/>
            <a:chExt cx="1270128" cy="1271290"/>
          </a:xfrm>
        </p:grpSpPr>
        <p:sp>
          <p:nvSpPr>
            <p:cNvPr id="133" name="Rectangle 13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ysClr val="windowText" lastClr="0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2154210" y="1637954"/>
            <a:ext cx="1693504" cy="1695053"/>
            <a:chOff x="-1408548" y="1801832"/>
            <a:chExt cx="1270128" cy="1271290"/>
          </a:xfrm>
        </p:grpSpPr>
        <p:sp>
          <p:nvSpPr>
            <p:cNvPr id="136" name="Rectangle 13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ysClr val="windowText" lastClr="0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13</a:t>
              </a:r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2154208" y="1649104"/>
            <a:ext cx="1693504" cy="1695053"/>
            <a:chOff x="-1408548" y="1801832"/>
            <a:chExt cx="1270128" cy="1271290"/>
          </a:xfrm>
        </p:grpSpPr>
        <p:sp>
          <p:nvSpPr>
            <p:cNvPr id="143" name="Rectangle 14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ysClr val="windowText" lastClr="0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</p:grpSp>
      <p:grpSp>
        <p:nvGrpSpPr>
          <p:cNvPr id="145" name="Group 144"/>
          <p:cNvGrpSpPr/>
          <p:nvPr/>
        </p:nvGrpSpPr>
        <p:grpSpPr>
          <a:xfrm>
            <a:off x="2154207" y="1640319"/>
            <a:ext cx="1693504" cy="1695053"/>
            <a:chOff x="-1408548" y="1801832"/>
            <a:chExt cx="1270128" cy="1271290"/>
          </a:xfrm>
        </p:grpSpPr>
        <p:sp>
          <p:nvSpPr>
            <p:cNvPr id="146" name="Rectangle 14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ysClr val="windowText" lastClr="0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11</a:t>
              </a:r>
            </a:p>
          </p:txBody>
        </p:sp>
      </p:grpSp>
      <p:grpSp>
        <p:nvGrpSpPr>
          <p:cNvPr id="148" name="Group 147"/>
          <p:cNvGrpSpPr/>
          <p:nvPr/>
        </p:nvGrpSpPr>
        <p:grpSpPr>
          <a:xfrm>
            <a:off x="2154206" y="1644132"/>
            <a:ext cx="1693504" cy="1695053"/>
            <a:chOff x="-1408548" y="1801832"/>
            <a:chExt cx="1270128" cy="1271290"/>
          </a:xfrm>
        </p:grpSpPr>
        <p:sp>
          <p:nvSpPr>
            <p:cNvPr id="152" name="Rectangle 15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ysClr val="windowText" lastClr="0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grpSp>
        <p:nvGrpSpPr>
          <p:cNvPr id="165" name="Group 164"/>
          <p:cNvGrpSpPr/>
          <p:nvPr/>
        </p:nvGrpSpPr>
        <p:grpSpPr>
          <a:xfrm>
            <a:off x="2156388" y="1652908"/>
            <a:ext cx="1693504" cy="1695053"/>
            <a:chOff x="-1408548" y="1801832"/>
            <a:chExt cx="1270128" cy="1271290"/>
          </a:xfrm>
        </p:grpSpPr>
        <p:sp>
          <p:nvSpPr>
            <p:cNvPr id="166" name="Rectangle 16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ysClr val="windowText" lastClr="0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168" name="Group 167"/>
          <p:cNvGrpSpPr/>
          <p:nvPr/>
        </p:nvGrpSpPr>
        <p:grpSpPr>
          <a:xfrm>
            <a:off x="2154204" y="1642563"/>
            <a:ext cx="1693504" cy="1695053"/>
            <a:chOff x="-1408548" y="1801832"/>
            <a:chExt cx="1270128" cy="1271290"/>
          </a:xfrm>
        </p:grpSpPr>
        <p:sp>
          <p:nvSpPr>
            <p:cNvPr id="169" name="Rectangle 168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ysClr val="windowText" lastClr="0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171" name="Group 170"/>
          <p:cNvGrpSpPr/>
          <p:nvPr/>
        </p:nvGrpSpPr>
        <p:grpSpPr>
          <a:xfrm>
            <a:off x="2156258" y="1653340"/>
            <a:ext cx="1693504" cy="1695053"/>
            <a:chOff x="-1408548" y="1801832"/>
            <a:chExt cx="1270128" cy="1271290"/>
          </a:xfrm>
        </p:grpSpPr>
        <p:sp>
          <p:nvSpPr>
            <p:cNvPr id="172" name="Rectangle 17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ysClr val="windowText" lastClr="0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174" name="Group 173"/>
          <p:cNvGrpSpPr/>
          <p:nvPr/>
        </p:nvGrpSpPr>
        <p:grpSpPr>
          <a:xfrm>
            <a:off x="2156258" y="1653338"/>
            <a:ext cx="1693504" cy="1695053"/>
            <a:chOff x="-1408548" y="1801832"/>
            <a:chExt cx="1270128" cy="1271290"/>
          </a:xfrm>
        </p:grpSpPr>
        <p:sp>
          <p:nvSpPr>
            <p:cNvPr id="175" name="Rectangle 17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ysClr val="windowText" lastClr="0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2156258" y="1649107"/>
            <a:ext cx="1693504" cy="1695053"/>
            <a:chOff x="-1408548" y="1801832"/>
            <a:chExt cx="1270128" cy="1271290"/>
          </a:xfrm>
        </p:grpSpPr>
        <p:sp>
          <p:nvSpPr>
            <p:cNvPr id="178" name="Rectangle 17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80" name="Group 179"/>
          <p:cNvGrpSpPr/>
          <p:nvPr/>
        </p:nvGrpSpPr>
        <p:grpSpPr>
          <a:xfrm>
            <a:off x="2154203" y="1646419"/>
            <a:ext cx="1693504" cy="1695053"/>
            <a:chOff x="-1408548" y="1801832"/>
            <a:chExt cx="1270128" cy="1271290"/>
          </a:xfrm>
        </p:grpSpPr>
        <p:sp>
          <p:nvSpPr>
            <p:cNvPr id="181" name="Rectangle 18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83" name="Group 182"/>
          <p:cNvGrpSpPr/>
          <p:nvPr/>
        </p:nvGrpSpPr>
        <p:grpSpPr>
          <a:xfrm>
            <a:off x="2154202" y="1644680"/>
            <a:ext cx="1693504" cy="1695053"/>
            <a:chOff x="-1408548" y="1801832"/>
            <a:chExt cx="1270128" cy="1271290"/>
          </a:xfrm>
        </p:grpSpPr>
        <p:sp>
          <p:nvSpPr>
            <p:cNvPr id="184" name="Rectangle 18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86" name="Group 185"/>
          <p:cNvGrpSpPr/>
          <p:nvPr/>
        </p:nvGrpSpPr>
        <p:grpSpPr>
          <a:xfrm>
            <a:off x="2152022" y="1646211"/>
            <a:ext cx="1693504" cy="1695053"/>
            <a:chOff x="-1408548" y="1801832"/>
            <a:chExt cx="1270128" cy="1271290"/>
          </a:xfrm>
        </p:grpSpPr>
        <p:sp>
          <p:nvSpPr>
            <p:cNvPr id="187" name="Rectangle 186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89" name="Group 188"/>
          <p:cNvGrpSpPr/>
          <p:nvPr/>
        </p:nvGrpSpPr>
        <p:grpSpPr>
          <a:xfrm>
            <a:off x="2157318" y="1646988"/>
            <a:ext cx="1693504" cy="1695053"/>
            <a:chOff x="-1408548" y="1801832"/>
            <a:chExt cx="1270128" cy="1271290"/>
          </a:xfrm>
        </p:grpSpPr>
        <p:sp>
          <p:nvSpPr>
            <p:cNvPr id="190" name="Rectangle 189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92" name="Group 191"/>
          <p:cNvGrpSpPr/>
          <p:nvPr/>
        </p:nvGrpSpPr>
        <p:grpSpPr>
          <a:xfrm>
            <a:off x="2152020" y="1644871"/>
            <a:ext cx="1693504" cy="1695053"/>
            <a:chOff x="-1408548" y="1801832"/>
            <a:chExt cx="1270128" cy="1271290"/>
          </a:xfrm>
        </p:grpSpPr>
        <p:sp>
          <p:nvSpPr>
            <p:cNvPr id="193" name="Rectangle 19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rgbClr val="FFFF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195" name="Left Brace 194"/>
          <p:cNvSpPr/>
          <p:nvPr/>
        </p:nvSpPr>
        <p:spPr>
          <a:xfrm rot="16200000">
            <a:off x="2850624" y="2483383"/>
            <a:ext cx="291153" cy="1720515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sz="3867" kern="0">
              <a:solidFill>
                <a:sysClr val="windowText" lastClr="000000"/>
              </a:solidFill>
            </a:endParaRPr>
          </a:p>
        </p:txBody>
      </p:sp>
      <p:sp>
        <p:nvSpPr>
          <p:cNvPr id="196" name="Left Brace 195"/>
          <p:cNvSpPr/>
          <p:nvPr/>
        </p:nvSpPr>
        <p:spPr>
          <a:xfrm rot="5400000">
            <a:off x="2850624" y="780620"/>
            <a:ext cx="291153" cy="1720515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sz="3867" kern="0">
              <a:solidFill>
                <a:sysClr val="windowText" lastClr="000000"/>
              </a:solidFill>
            </a:endParaRPr>
          </a:p>
        </p:txBody>
      </p:sp>
      <p:sp>
        <p:nvSpPr>
          <p:cNvPr id="80" name="Parallelogram 79"/>
          <p:cNvSpPr/>
          <p:nvPr/>
        </p:nvSpPr>
        <p:spPr>
          <a:xfrm>
            <a:off x="3233551" y="3881721"/>
            <a:ext cx="10109976" cy="792483"/>
          </a:xfrm>
          <a:prstGeom prst="parallelogram">
            <a:avLst/>
          </a:prstGeom>
          <a:solidFill>
            <a:srgbClr val="0ABD41">
              <a:alpha val="4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667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7" name="Picture 196">
            <a:hlinkHover r:id="" action="ppaction://noaction" highlightClick="1">
              <a:snd r:embed="rId13" name="applause.wav"/>
            </a:hlinkHover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2834" y="7389421"/>
            <a:ext cx="1832216" cy="175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48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02901__bluebloomers__electronic-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"/>
                            </p:stCondLst>
                            <p:childTnLst>
                              <p:par>
                                <p:cTn id="8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"/>
                            </p:stCondLst>
                            <p:childTnLst>
                              <p:par>
                                <p:cTn id="8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800"/>
                            </p:stCondLst>
                            <p:childTnLst>
                              <p:par>
                                <p:cTn id="8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800"/>
                            </p:stCondLst>
                            <p:childTnLst>
                              <p:par>
                                <p:cTn id="9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800"/>
                            </p:stCondLst>
                            <p:childTnLst>
                              <p:par>
                                <p:cTn id="9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800"/>
                            </p:stCondLst>
                            <p:childTnLst>
                              <p:par>
                                <p:cTn id="10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800"/>
                            </p:stCondLst>
                            <p:childTnLst>
                              <p:par>
                                <p:cTn id="10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6800"/>
                            </p:stCondLst>
                            <p:childTnLst>
                              <p:par>
                                <p:cTn id="10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7800"/>
                            </p:stCondLst>
                            <p:childTnLst>
                              <p:par>
                                <p:cTn id="11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8800"/>
                            </p:stCondLst>
                            <p:childTnLst>
                              <p:par>
                                <p:cTn id="11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9800"/>
                            </p:stCondLst>
                            <p:childTnLst>
                              <p:par>
                                <p:cTn id="12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800"/>
                            </p:stCondLst>
                            <p:childTnLst>
                              <p:par>
                                <p:cTn id="12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1800"/>
                            </p:stCondLst>
                            <p:childTnLst>
                              <p:par>
                                <p:cTn id="12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2800"/>
                            </p:stCondLst>
                            <p:childTnLst>
                              <p:par>
                                <p:cTn id="13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3800"/>
                            </p:stCondLst>
                            <p:childTnLst>
                              <p:par>
                                <p:cTn id="13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4800"/>
                            </p:stCondLst>
                            <p:childTnLst>
                              <p:par>
                                <p:cTn id="14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5800"/>
                            </p:stCondLst>
                            <p:childTnLst>
                              <p:par>
                                <p:cTn id="14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6800"/>
                            </p:stCondLst>
                            <p:childTnLst>
                              <p:par>
                                <p:cTn id="14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7800"/>
                            </p:stCondLst>
                            <p:childTnLst>
                              <p:par>
                                <p:cTn id="15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8800"/>
                            </p:stCondLst>
                            <p:childTnLst>
                              <p:par>
                                <p:cTn id="15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9800"/>
                            </p:stCondLst>
                            <p:childTnLst>
                              <p:par>
                                <p:cTn id="16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0800"/>
                            </p:stCondLst>
                            <p:childTnLst>
                              <p:par>
                                <p:cTn id="16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1800"/>
                            </p:stCondLst>
                            <p:childTnLst>
                              <p:par>
                                <p:cTn id="16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2800"/>
                            </p:stCondLst>
                            <p:childTnLst>
                              <p:par>
                                <p:cTn id="17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23800"/>
                            </p:stCondLst>
                            <p:childTnLst>
                              <p:par>
                                <p:cTn id="17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8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24800"/>
                            </p:stCondLst>
                            <p:childTnLst>
                              <p:par>
                                <p:cTn id="18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2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5800"/>
                            </p:stCondLst>
                            <p:childTnLst>
                              <p:par>
                                <p:cTn id="18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6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6800"/>
                            </p:stCondLst>
                            <p:childTnLst>
                              <p:par>
                                <p:cTn id="18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0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27800"/>
                            </p:stCondLst>
                            <p:childTnLst>
                              <p:par>
                                <p:cTn id="19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4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28800"/>
                            </p:stCondLst>
                            <p:childTnLst>
                              <p:par>
                                <p:cTn id="19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8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29800"/>
                            </p:stCondLst>
                            <p:childTnLst>
                              <p:par>
                                <p:cTn id="20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2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65" grpId="0" animBg="1"/>
      <p:bldP spid="195" grpId="0" animBg="1"/>
      <p:bldP spid="196" grpId="0" animBg="1"/>
      <p:bldP spid="8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Picture 15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" y="-1"/>
            <a:ext cx="16374732" cy="9211711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4015034" y="293717"/>
            <a:ext cx="10003811" cy="3077692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bút mực cân nặng khoảng</a:t>
            </a:r>
            <a:endParaRPr lang="en-US" sz="48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3238109" y="3413483"/>
            <a:ext cx="10100863" cy="1240781"/>
            <a:chOff x="1139780" y="2822887"/>
            <a:chExt cx="7597820" cy="1063311"/>
          </a:xfrm>
        </p:grpSpPr>
        <p:grpSp>
          <p:nvGrpSpPr>
            <p:cNvPr id="23" name="Group 22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en-US" sz="3733" b="1" ker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2g</a:t>
                </a:r>
                <a:endParaRPr lang="en-US" sz="3733" b="1" kern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sz="2667" b="1" kern="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3867" kern="0">
                  <a:solidFill>
                    <a:sysClr val="windowText" lastClr="000000"/>
                  </a:solidFill>
                </a:endParaRPr>
              </a:p>
            </p:txBody>
          </p:sp>
        </p:grpSp>
        <p:cxnSp>
          <p:nvCxnSpPr>
            <p:cNvPr id="42" name="Straight Connector 41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3805754" y="139991"/>
            <a:ext cx="517053" cy="3162887"/>
            <a:chOff x="1322576" y="181190"/>
            <a:chExt cx="387790" cy="2372165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227176"/>
              <a:ext cx="286946" cy="286946"/>
              <a:chOff x="505017" y="3509933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50993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3867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58926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3867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5654" y="181190"/>
              <a:ext cx="244712" cy="2372165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3867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3724648" y="139991"/>
            <a:ext cx="294201" cy="3162887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sz="3867" kern="0">
              <a:solidFill>
                <a:sysClr val="windowText" lastClr="000000"/>
              </a:solidFill>
            </a:endParaRPr>
          </a:p>
        </p:txBody>
      </p:sp>
      <p:grpSp>
        <p:nvGrpSpPr>
          <p:cNvPr id="121" name="Group 120"/>
          <p:cNvGrpSpPr/>
          <p:nvPr/>
        </p:nvGrpSpPr>
        <p:grpSpPr>
          <a:xfrm>
            <a:off x="3238109" y="4895000"/>
            <a:ext cx="10100863" cy="1240781"/>
            <a:chOff x="1139780" y="2822887"/>
            <a:chExt cx="7597820" cy="1063311"/>
          </a:xfrm>
        </p:grpSpPr>
        <p:grpSp>
          <p:nvGrpSpPr>
            <p:cNvPr id="122" name="Group 121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24" name="Parallelogram 123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en-US" sz="3733" b="1" ker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2kg</a:t>
                </a:r>
                <a:endParaRPr lang="en-US" sz="3733" b="1" kern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5" name="Parallelogram 124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sz="2667" b="1" kern="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126" name="Rectangle 125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3867" kern="0">
                  <a:solidFill>
                    <a:sysClr val="windowText" lastClr="000000"/>
                  </a:solidFill>
                </a:endParaRPr>
              </a:p>
            </p:txBody>
          </p:sp>
        </p:grpSp>
        <p:cxnSp>
          <p:nvCxnSpPr>
            <p:cNvPr id="123" name="Straight Connector 122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/>
          <p:cNvGrpSpPr/>
          <p:nvPr/>
        </p:nvGrpSpPr>
        <p:grpSpPr>
          <a:xfrm>
            <a:off x="3238109" y="6342944"/>
            <a:ext cx="10100863" cy="1240784"/>
            <a:chOff x="1139780" y="2822885"/>
            <a:chExt cx="7597820" cy="1063314"/>
          </a:xfrm>
        </p:grpSpPr>
        <p:grpSp>
          <p:nvGrpSpPr>
            <p:cNvPr id="128" name="Group 127"/>
            <p:cNvGrpSpPr/>
            <p:nvPr/>
          </p:nvGrpSpPr>
          <p:grpSpPr>
            <a:xfrm>
              <a:off x="1139780" y="2822885"/>
              <a:ext cx="7597820" cy="1063314"/>
              <a:chOff x="1139780" y="2790695"/>
              <a:chExt cx="4733934" cy="863213"/>
            </a:xfrm>
          </p:grpSpPr>
          <p:sp>
            <p:nvSpPr>
              <p:cNvPr id="130" name="Parallelogram 129"/>
              <p:cNvSpPr/>
              <p:nvPr/>
            </p:nvSpPr>
            <p:spPr>
              <a:xfrm>
                <a:off x="1139780" y="3102578"/>
                <a:ext cx="4733934" cy="551330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en-US" sz="3733" b="1" ker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20g</a:t>
                </a:r>
                <a:endParaRPr lang="en-US" sz="3733" b="1" kern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1" name="Parallelogram 130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sz="2667" b="1" kern="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132" name="Rectangle 131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3867" kern="0">
                  <a:solidFill>
                    <a:sysClr val="windowText" lastClr="000000"/>
                  </a:solidFill>
                </a:endParaRPr>
              </a:p>
            </p:txBody>
          </p:sp>
        </p:grpSp>
        <p:cxnSp>
          <p:nvCxnSpPr>
            <p:cNvPr id="129" name="Straight Connector 128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2353604" y="119056"/>
            <a:ext cx="1275191" cy="1275191"/>
            <a:chOff x="83662" y="159259"/>
            <a:chExt cx="1082288" cy="1082288"/>
          </a:xfrm>
        </p:grpSpPr>
        <p:sp>
          <p:nvSpPr>
            <p:cNvPr id="10" name="Oval 9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47344" y="267725"/>
              <a:ext cx="560802" cy="9491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sz="6667" b="1" kern="0" dirty="0">
                  <a:solidFill>
                    <a:srgbClr val="008C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62" name="Parallelogram 61"/>
          <p:cNvSpPr/>
          <p:nvPr/>
        </p:nvSpPr>
        <p:spPr>
          <a:xfrm flipH="1">
            <a:off x="13338973" y="8877305"/>
            <a:ext cx="895348" cy="266700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6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</a:t>
            </a:r>
          </a:p>
        </p:txBody>
      </p:sp>
      <p:grpSp>
        <p:nvGrpSpPr>
          <p:cNvPr id="151" name="Group 150"/>
          <p:cNvGrpSpPr/>
          <p:nvPr/>
        </p:nvGrpSpPr>
        <p:grpSpPr>
          <a:xfrm>
            <a:off x="2806166" y="5384176"/>
            <a:ext cx="382595" cy="1586467"/>
            <a:chOff x="471240" y="3515623"/>
            <a:chExt cx="286946" cy="1189850"/>
          </a:xfrm>
        </p:grpSpPr>
        <p:cxnSp>
          <p:nvCxnSpPr>
            <p:cNvPr id="139" name="Straight Connector 138"/>
            <p:cNvCxnSpPr>
              <a:endCxn id="141" idx="0"/>
            </p:cNvCxnSpPr>
            <p:nvPr/>
          </p:nvCxnSpPr>
          <p:spPr>
            <a:xfrm>
              <a:off x="614713" y="3515623"/>
              <a:ext cx="0" cy="90290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0" name="Group 139"/>
            <p:cNvGrpSpPr/>
            <p:nvPr/>
          </p:nvGrpSpPr>
          <p:grpSpPr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41" name="Oval 140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3867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2" name="Oval 141"/>
              <p:cNvSpPr/>
              <p:nvPr/>
            </p:nvSpPr>
            <p:spPr>
              <a:xfrm>
                <a:off x="531824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3867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grpSp>
        <p:nvGrpSpPr>
          <p:cNvPr id="150" name="Group 149"/>
          <p:cNvGrpSpPr/>
          <p:nvPr/>
        </p:nvGrpSpPr>
        <p:grpSpPr>
          <a:xfrm>
            <a:off x="2806166" y="4017841"/>
            <a:ext cx="382595" cy="1535673"/>
            <a:chOff x="471240" y="2490868"/>
            <a:chExt cx="286946" cy="1151755"/>
          </a:xfrm>
        </p:grpSpPr>
        <p:cxnSp>
          <p:nvCxnSpPr>
            <p:cNvPr id="116" name="Straight Connector 115"/>
            <p:cNvCxnSpPr>
              <a:stCxn id="20" idx="4"/>
              <a:endCxn id="118" idx="0"/>
            </p:cNvCxnSpPr>
            <p:nvPr/>
          </p:nvCxnSpPr>
          <p:spPr>
            <a:xfrm>
              <a:off x="600199" y="2490868"/>
              <a:ext cx="14514" cy="86480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7" name="Group 116"/>
            <p:cNvGrpSpPr/>
            <p:nvPr/>
          </p:nvGrpSpPr>
          <p:grpSpPr>
            <a:xfrm>
              <a:off x="471240" y="3355677"/>
              <a:ext cx="286946" cy="286946"/>
              <a:chOff x="452190" y="3163606"/>
              <a:chExt cx="286946" cy="286946"/>
            </a:xfrm>
          </p:grpSpPr>
          <p:sp>
            <p:nvSpPr>
              <p:cNvPr id="118" name="Oval 117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3867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531824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3867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grpSp>
        <p:nvGrpSpPr>
          <p:cNvPr id="149" name="Group 148"/>
          <p:cNvGrpSpPr/>
          <p:nvPr/>
        </p:nvGrpSpPr>
        <p:grpSpPr>
          <a:xfrm>
            <a:off x="2806166" y="1394248"/>
            <a:ext cx="382595" cy="2623593"/>
            <a:chOff x="471240" y="574185"/>
            <a:chExt cx="286946" cy="1967695"/>
          </a:xfrm>
        </p:grpSpPr>
        <p:cxnSp>
          <p:nvCxnSpPr>
            <p:cNvPr id="13" name="Straight Connector 12"/>
            <p:cNvCxnSpPr>
              <a:stCxn id="82" idx="2"/>
              <a:endCxn id="20" idx="0"/>
            </p:cNvCxnSpPr>
            <p:nvPr/>
          </p:nvCxnSpPr>
          <p:spPr>
            <a:xfrm>
              <a:off x="610012" y="574185"/>
              <a:ext cx="4701" cy="168074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" name="Group 65"/>
            <p:cNvGrpSpPr/>
            <p:nvPr/>
          </p:nvGrpSpPr>
          <p:grpSpPr>
            <a:xfrm>
              <a:off x="471240" y="2254934"/>
              <a:ext cx="286946" cy="286946"/>
              <a:chOff x="452190" y="3133126"/>
              <a:chExt cx="286946" cy="286946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452190" y="313312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3867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531824" y="3217049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3867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sp>
        <p:nvSpPr>
          <p:cNvPr id="64" name="Parallelogram 63"/>
          <p:cNvSpPr/>
          <p:nvPr/>
        </p:nvSpPr>
        <p:spPr>
          <a:xfrm flipH="1">
            <a:off x="13338972" y="8503237"/>
            <a:ext cx="895348" cy="266700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467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65" name="Rectangle 64"/>
          <p:cNvSpPr/>
          <p:nvPr/>
        </p:nvSpPr>
        <p:spPr>
          <a:xfrm>
            <a:off x="2162957" y="1647450"/>
            <a:ext cx="1693503" cy="1693503"/>
          </a:xfrm>
          <a:prstGeom prst="rect">
            <a:avLst/>
          </a:prstGeom>
          <a:solidFill>
            <a:srgbClr val="00FF4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30</a:t>
            </a:r>
          </a:p>
        </p:txBody>
      </p:sp>
      <p:grpSp>
        <p:nvGrpSpPr>
          <p:cNvPr id="67" name="Group 66"/>
          <p:cNvGrpSpPr/>
          <p:nvPr/>
        </p:nvGrpSpPr>
        <p:grpSpPr>
          <a:xfrm>
            <a:off x="2162950" y="1634751"/>
            <a:ext cx="1693504" cy="1695127"/>
            <a:chOff x="-1408548" y="1800614"/>
            <a:chExt cx="1270128" cy="1271345"/>
          </a:xfrm>
        </p:grpSpPr>
        <p:sp>
          <p:nvSpPr>
            <p:cNvPr id="68" name="Rectangle 6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29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2162948" y="1634751"/>
            <a:ext cx="1693504" cy="1694068"/>
            <a:chOff x="-1408548" y="1801408"/>
            <a:chExt cx="1270128" cy="1270551"/>
          </a:xfrm>
        </p:grpSpPr>
        <p:sp>
          <p:nvSpPr>
            <p:cNvPr id="72" name="Rectangle 7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-1408547" y="1801408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28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2162947" y="1634467"/>
            <a:ext cx="1693504" cy="1694068"/>
            <a:chOff x="-1408548" y="1801408"/>
            <a:chExt cx="1270128" cy="1270551"/>
          </a:xfrm>
        </p:grpSpPr>
        <p:sp>
          <p:nvSpPr>
            <p:cNvPr id="75" name="Rectangle 7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-1408547" y="1801408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27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2162944" y="1634467"/>
            <a:ext cx="1693504" cy="1695127"/>
            <a:chOff x="-1408548" y="1800614"/>
            <a:chExt cx="1270128" cy="1271345"/>
          </a:xfrm>
        </p:grpSpPr>
        <p:sp>
          <p:nvSpPr>
            <p:cNvPr id="78" name="Rectangle 7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26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2162943" y="1634467"/>
            <a:ext cx="1693504" cy="1695127"/>
            <a:chOff x="-1408548" y="1800614"/>
            <a:chExt cx="1270128" cy="1271345"/>
          </a:xfrm>
        </p:grpSpPr>
        <p:sp>
          <p:nvSpPr>
            <p:cNvPr id="84" name="Rectangle 8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25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2162938" y="1633974"/>
            <a:ext cx="1693504" cy="1695127"/>
            <a:chOff x="-1408548" y="1800614"/>
            <a:chExt cx="1270128" cy="1271345"/>
          </a:xfrm>
        </p:grpSpPr>
        <p:sp>
          <p:nvSpPr>
            <p:cNvPr id="87" name="Rectangle 86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24</a:t>
              </a: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2162936" y="1633974"/>
            <a:ext cx="1693504" cy="1695127"/>
            <a:chOff x="-1408548" y="1800614"/>
            <a:chExt cx="1270128" cy="1271345"/>
          </a:xfrm>
        </p:grpSpPr>
        <p:sp>
          <p:nvSpPr>
            <p:cNvPr id="90" name="Rectangle 89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23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2162924" y="1632983"/>
            <a:ext cx="1693504" cy="1695127"/>
            <a:chOff x="-1408548" y="1800614"/>
            <a:chExt cx="1270128" cy="1271345"/>
          </a:xfrm>
        </p:grpSpPr>
        <p:sp>
          <p:nvSpPr>
            <p:cNvPr id="93" name="Rectangle 9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22</a:t>
              </a: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2162923" y="1632206"/>
            <a:ext cx="1693504" cy="1695127"/>
            <a:chOff x="-1408548" y="1800614"/>
            <a:chExt cx="1270128" cy="1271345"/>
          </a:xfrm>
        </p:grpSpPr>
        <p:sp>
          <p:nvSpPr>
            <p:cNvPr id="96" name="Rectangle 9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21</a:t>
              </a: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2162922" y="1631393"/>
            <a:ext cx="1693504" cy="1695127"/>
            <a:chOff x="-1408548" y="1800614"/>
            <a:chExt cx="1270128" cy="1271345"/>
          </a:xfrm>
        </p:grpSpPr>
        <p:sp>
          <p:nvSpPr>
            <p:cNvPr id="99" name="Rectangle 98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20</a:t>
              </a: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2159307" y="1631388"/>
            <a:ext cx="1693504" cy="1695053"/>
            <a:chOff x="-1408548" y="1801832"/>
            <a:chExt cx="1270128" cy="1271290"/>
          </a:xfrm>
        </p:grpSpPr>
        <p:sp>
          <p:nvSpPr>
            <p:cNvPr id="102" name="Rectangle 10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ysClr val="windowText" lastClr="0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19</a:t>
              </a: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2154216" y="1647063"/>
            <a:ext cx="1693504" cy="1695053"/>
            <a:chOff x="-1408548" y="1801832"/>
            <a:chExt cx="1270128" cy="1271290"/>
          </a:xfrm>
        </p:grpSpPr>
        <p:sp>
          <p:nvSpPr>
            <p:cNvPr id="105" name="Rectangle 10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ysClr val="windowText" lastClr="0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18</a:t>
              </a: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2154215" y="1652960"/>
            <a:ext cx="1693504" cy="1695053"/>
            <a:chOff x="-1408548" y="1801832"/>
            <a:chExt cx="1270128" cy="1271290"/>
          </a:xfrm>
        </p:grpSpPr>
        <p:sp>
          <p:nvSpPr>
            <p:cNvPr id="108" name="Rectangle 10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ysClr val="windowText" lastClr="0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17</a:t>
              </a: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2154214" y="1644162"/>
            <a:ext cx="1693504" cy="1695053"/>
            <a:chOff x="-1408548" y="1801832"/>
            <a:chExt cx="1270128" cy="1271290"/>
          </a:xfrm>
        </p:grpSpPr>
        <p:sp>
          <p:nvSpPr>
            <p:cNvPr id="111" name="Rectangle 11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ysClr val="windowText" lastClr="0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16</a:t>
              </a:r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2154212" y="1645400"/>
            <a:ext cx="1693504" cy="1695053"/>
            <a:chOff x="-1408548" y="1801832"/>
            <a:chExt cx="1270128" cy="1271290"/>
          </a:xfrm>
        </p:grpSpPr>
        <p:sp>
          <p:nvSpPr>
            <p:cNvPr id="114" name="Rectangle 11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ysClr val="windowText" lastClr="0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2154211" y="1639503"/>
            <a:ext cx="1693504" cy="1695053"/>
            <a:chOff x="-1408548" y="1801832"/>
            <a:chExt cx="1270128" cy="1271290"/>
          </a:xfrm>
        </p:grpSpPr>
        <p:sp>
          <p:nvSpPr>
            <p:cNvPr id="133" name="Rectangle 13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ysClr val="windowText" lastClr="0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2154210" y="1637954"/>
            <a:ext cx="1693504" cy="1695053"/>
            <a:chOff x="-1408548" y="1801832"/>
            <a:chExt cx="1270128" cy="1271290"/>
          </a:xfrm>
        </p:grpSpPr>
        <p:sp>
          <p:nvSpPr>
            <p:cNvPr id="136" name="Rectangle 13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ysClr val="windowText" lastClr="0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13</a:t>
              </a:r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2154208" y="1649104"/>
            <a:ext cx="1693504" cy="1695053"/>
            <a:chOff x="-1408548" y="1801832"/>
            <a:chExt cx="1270128" cy="1271290"/>
          </a:xfrm>
        </p:grpSpPr>
        <p:sp>
          <p:nvSpPr>
            <p:cNvPr id="143" name="Rectangle 14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ysClr val="windowText" lastClr="0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</p:grpSp>
      <p:grpSp>
        <p:nvGrpSpPr>
          <p:cNvPr id="145" name="Group 144"/>
          <p:cNvGrpSpPr/>
          <p:nvPr/>
        </p:nvGrpSpPr>
        <p:grpSpPr>
          <a:xfrm>
            <a:off x="2154207" y="1640319"/>
            <a:ext cx="1693504" cy="1695053"/>
            <a:chOff x="-1408548" y="1801832"/>
            <a:chExt cx="1270128" cy="1271290"/>
          </a:xfrm>
        </p:grpSpPr>
        <p:sp>
          <p:nvSpPr>
            <p:cNvPr id="146" name="Rectangle 14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ysClr val="windowText" lastClr="0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11</a:t>
              </a:r>
            </a:p>
          </p:txBody>
        </p:sp>
      </p:grpSp>
      <p:grpSp>
        <p:nvGrpSpPr>
          <p:cNvPr id="148" name="Group 147"/>
          <p:cNvGrpSpPr/>
          <p:nvPr/>
        </p:nvGrpSpPr>
        <p:grpSpPr>
          <a:xfrm>
            <a:off x="2154206" y="1644132"/>
            <a:ext cx="1693504" cy="1695053"/>
            <a:chOff x="-1408548" y="1801832"/>
            <a:chExt cx="1270128" cy="1271290"/>
          </a:xfrm>
        </p:grpSpPr>
        <p:sp>
          <p:nvSpPr>
            <p:cNvPr id="152" name="Rectangle 15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ysClr val="windowText" lastClr="0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grpSp>
        <p:nvGrpSpPr>
          <p:cNvPr id="165" name="Group 164"/>
          <p:cNvGrpSpPr/>
          <p:nvPr/>
        </p:nvGrpSpPr>
        <p:grpSpPr>
          <a:xfrm>
            <a:off x="2156388" y="1652908"/>
            <a:ext cx="1693504" cy="1695053"/>
            <a:chOff x="-1408548" y="1801832"/>
            <a:chExt cx="1270128" cy="1271290"/>
          </a:xfrm>
        </p:grpSpPr>
        <p:sp>
          <p:nvSpPr>
            <p:cNvPr id="166" name="Rectangle 16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ysClr val="windowText" lastClr="0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168" name="Group 167"/>
          <p:cNvGrpSpPr/>
          <p:nvPr/>
        </p:nvGrpSpPr>
        <p:grpSpPr>
          <a:xfrm>
            <a:off x="2154204" y="1642563"/>
            <a:ext cx="1693504" cy="1695053"/>
            <a:chOff x="-1408548" y="1801832"/>
            <a:chExt cx="1270128" cy="1271290"/>
          </a:xfrm>
        </p:grpSpPr>
        <p:sp>
          <p:nvSpPr>
            <p:cNvPr id="169" name="Rectangle 168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ysClr val="windowText" lastClr="0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171" name="Group 170"/>
          <p:cNvGrpSpPr/>
          <p:nvPr/>
        </p:nvGrpSpPr>
        <p:grpSpPr>
          <a:xfrm>
            <a:off x="2156258" y="1653340"/>
            <a:ext cx="1693504" cy="1695053"/>
            <a:chOff x="-1408548" y="1801832"/>
            <a:chExt cx="1270128" cy="1271290"/>
          </a:xfrm>
        </p:grpSpPr>
        <p:sp>
          <p:nvSpPr>
            <p:cNvPr id="172" name="Rectangle 17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ysClr val="windowText" lastClr="0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174" name="Group 173"/>
          <p:cNvGrpSpPr/>
          <p:nvPr/>
        </p:nvGrpSpPr>
        <p:grpSpPr>
          <a:xfrm>
            <a:off x="2156258" y="1653338"/>
            <a:ext cx="1693504" cy="1695053"/>
            <a:chOff x="-1408548" y="1801832"/>
            <a:chExt cx="1270128" cy="1271290"/>
          </a:xfrm>
        </p:grpSpPr>
        <p:sp>
          <p:nvSpPr>
            <p:cNvPr id="175" name="Rectangle 17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ysClr val="windowText" lastClr="0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2156258" y="1649107"/>
            <a:ext cx="1693504" cy="1695053"/>
            <a:chOff x="-1408548" y="1801832"/>
            <a:chExt cx="1270128" cy="1271290"/>
          </a:xfrm>
        </p:grpSpPr>
        <p:sp>
          <p:nvSpPr>
            <p:cNvPr id="178" name="Rectangle 17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80" name="Group 179"/>
          <p:cNvGrpSpPr/>
          <p:nvPr/>
        </p:nvGrpSpPr>
        <p:grpSpPr>
          <a:xfrm>
            <a:off x="2154203" y="1646419"/>
            <a:ext cx="1693504" cy="1695053"/>
            <a:chOff x="-1408548" y="1801832"/>
            <a:chExt cx="1270128" cy="1271290"/>
          </a:xfrm>
        </p:grpSpPr>
        <p:sp>
          <p:nvSpPr>
            <p:cNvPr id="181" name="Rectangle 18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83" name="Group 182"/>
          <p:cNvGrpSpPr/>
          <p:nvPr/>
        </p:nvGrpSpPr>
        <p:grpSpPr>
          <a:xfrm>
            <a:off x="2154202" y="1644680"/>
            <a:ext cx="1693504" cy="1695053"/>
            <a:chOff x="-1408548" y="1801832"/>
            <a:chExt cx="1270128" cy="1271290"/>
          </a:xfrm>
        </p:grpSpPr>
        <p:sp>
          <p:nvSpPr>
            <p:cNvPr id="184" name="Rectangle 18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86" name="Group 185"/>
          <p:cNvGrpSpPr/>
          <p:nvPr/>
        </p:nvGrpSpPr>
        <p:grpSpPr>
          <a:xfrm>
            <a:off x="2152022" y="1646211"/>
            <a:ext cx="1693504" cy="1695053"/>
            <a:chOff x="-1408548" y="1801832"/>
            <a:chExt cx="1270128" cy="1271290"/>
          </a:xfrm>
        </p:grpSpPr>
        <p:sp>
          <p:nvSpPr>
            <p:cNvPr id="187" name="Rectangle 186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89" name="Group 188"/>
          <p:cNvGrpSpPr/>
          <p:nvPr/>
        </p:nvGrpSpPr>
        <p:grpSpPr>
          <a:xfrm>
            <a:off x="2157318" y="1646988"/>
            <a:ext cx="1693504" cy="1695053"/>
            <a:chOff x="-1408548" y="1801832"/>
            <a:chExt cx="1270128" cy="1271290"/>
          </a:xfrm>
        </p:grpSpPr>
        <p:sp>
          <p:nvSpPr>
            <p:cNvPr id="190" name="Rectangle 189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92" name="Group 191"/>
          <p:cNvGrpSpPr/>
          <p:nvPr/>
        </p:nvGrpSpPr>
        <p:grpSpPr>
          <a:xfrm>
            <a:off x="2152020" y="1644871"/>
            <a:ext cx="1693504" cy="1695053"/>
            <a:chOff x="-1408548" y="1801832"/>
            <a:chExt cx="1270128" cy="1271290"/>
          </a:xfrm>
        </p:grpSpPr>
        <p:sp>
          <p:nvSpPr>
            <p:cNvPr id="193" name="Rectangle 19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rgbClr val="FFFF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195" name="Left Brace 194"/>
          <p:cNvSpPr/>
          <p:nvPr/>
        </p:nvSpPr>
        <p:spPr>
          <a:xfrm rot="16200000">
            <a:off x="2850624" y="2483383"/>
            <a:ext cx="291153" cy="1720515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sz="3867" kern="0">
              <a:solidFill>
                <a:sysClr val="windowText" lastClr="000000"/>
              </a:solidFill>
            </a:endParaRPr>
          </a:p>
        </p:txBody>
      </p:sp>
      <p:sp>
        <p:nvSpPr>
          <p:cNvPr id="196" name="Left Brace 195"/>
          <p:cNvSpPr/>
          <p:nvPr/>
        </p:nvSpPr>
        <p:spPr>
          <a:xfrm rot="5400000">
            <a:off x="2850624" y="780620"/>
            <a:ext cx="291153" cy="1720515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sz="3867" kern="0">
              <a:solidFill>
                <a:sysClr val="windowText" lastClr="000000"/>
              </a:solidFill>
            </a:endParaRPr>
          </a:p>
        </p:txBody>
      </p:sp>
      <p:sp>
        <p:nvSpPr>
          <p:cNvPr id="80" name="Parallelogram 79"/>
          <p:cNvSpPr/>
          <p:nvPr/>
        </p:nvSpPr>
        <p:spPr>
          <a:xfrm>
            <a:off x="3265468" y="3905043"/>
            <a:ext cx="10109976" cy="792483"/>
          </a:xfrm>
          <a:prstGeom prst="parallelogram">
            <a:avLst/>
          </a:prstGeom>
          <a:solidFill>
            <a:srgbClr val="0ABD41">
              <a:alpha val="4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667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7" name="Picture 196">
            <a:hlinkHover r:id="" action="ppaction://noaction" highlightClick="1">
              <a:snd r:embed="rId13" name="applause.wav"/>
            </a:hlinkHover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2834" y="7389421"/>
            <a:ext cx="1832216" cy="175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90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02901__bluebloomers__electronic-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"/>
                            </p:stCondLst>
                            <p:childTnLst>
                              <p:par>
                                <p:cTn id="8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"/>
                            </p:stCondLst>
                            <p:childTnLst>
                              <p:par>
                                <p:cTn id="8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800"/>
                            </p:stCondLst>
                            <p:childTnLst>
                              <p:par>
                                <p:cTn id="8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800"/>
                            </p:stCondLst>
                            <p:childTnLst>
                              <p:par>
                                <p:cTn id="9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800"/>
                            </p:stCondLst>
                            <p:childTnLst>
                              <p:par>
                                <p:cTn id="9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800"/>
                            </p:stCondLst>
                            <p:childTnLst>
                              <p:par>
                                <p:cTn id="10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800"/>
                            </p:stCondLst>
                            <p:childTnLst>
                              <p:par>
                                <p:cTn id="10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6800"/>
                            </p:stCondLst>
                            <p:childTnLst>
                              <p:par>
                                <p:cTn id="10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7800"/>
                            </p:stCondLst>
                            <p:childTnLst>
                              <p:par>
                                <p:cTn id="11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8800"/>
                            </p:stCondLst>
                            <p:childTnLst>
                              <p:par>
                                <p:cTn id="11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9800"/>
                            </p:stCondLst>
                            <p:childTnLst>
                              <p:par>
                                <p:cTn id="12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800"/>
                            </p:stCondLst>
                            <p:childTnLst>
                              <p:par>
                                <p:cTn id="12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1800"/>
                            </p:stCondLst>
                            <p:childTnLst>
                              <p:par>
                                <p:cTn id="12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2800"/>
                            </p:stCondLst>
                            <p:childTnLst>
                              <p:par>
                                <p:cTn id="13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3800"/>
                            </p:stCondLst>
                            <p:childTnLst>
                              <p:par>
                                <p:cTn id="13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4800"/>
                            </p:stCondLst>
                            <p:childTnLst>
                              <p:par>
                                <p:cTn id="14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5800"/>
                            </p:stCondLst>
                            <p:childTnLst>
                              <p:par>
                                <p:cTn id="14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6800"/>
                            </p:stCondLst>
                            <p:childTnLst>
                              <p:par>
                                <p:cTn id="14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7800"/>
                            </p:stCondLst>
                            <p:childTnLst>
                              <p:par>
                                <p:cTn id="15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8800"/>
                            </p:stCondLst>
                            <p:childTnLst>
                              <p:par>
                                <p:cTn id="15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9800"/>
                            </p:stCondLst>
                            <p:childTnLst>
                              <p:par>
                                <p:cTn id="16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0800"/>
                            </p:stCondLst>
                            <p:childTnLst>
                              <p:par>
                                <p:cTn id="16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1800"/>
                            </p:stCondLst>
                            <p:childTnLst>
                              <p:par>
                                <p:cTn id="16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2800"/>
                            </p:stCondLst>
                            <p:childTnLst>
                              <p:par>
                                <p:cTn id="17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23800"/>
                            </p:stCondLst>
                            <p:childTnLst>
                              <p:par>
                                <p:cTn id="17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8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24800"/>
                            </p:stCondLst>
                            <p:childTnLst>
                              <p:par>
                                <p:cTn id="18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2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5800"/>
                            </p:stCondLst>
                            <p:childTnLst>
                              <p:par>
                                <p:cTn id="18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6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6800"/>
                            </p:stCondLst>
                            <p:childTnLst>
                              <p:par>
                                <p:cTn id="18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0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27800"/>
                            </p:stCondLst>
                            <p:childTnLst>
                              <p:par>
                                <p:cTn id="19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4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28800"/>
                            </p:stCondLst>
                            <p:childTnLst>
                              <p:par>
                                <p:cTn id="19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8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29800"/>
                            </p:stCondLst>
                            <p:childTnLst>
                              <p:par>
                                <p:cTn id="20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2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65" grpId="0" animBg="1"/>
      <p:bldP spid="195" grpId="0" animBg="1"/>
      <p:bldP spid="196" grpId="0" animBg="1"/>
      <p:bldP spid="8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Picture 15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" y="-1"/>
            <a:ext cx="16374732" cy="9211711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4015034" y="293717"/>
            <a:ext cx="10003811" cy="3077692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 thuốc nước lấy trong một lọ thuốc nhỏ mắt có khoảng</a:t>
            </a:r>
            <a:endParaRPr lang="en-US" sz="48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3238109" y="3413483"/>
            <a:ext cx="10100863" cy="1240781"/>
            <a:chOff x="1139780" y="2822887"/>
            <a:chExt cx="7597820" cy="1063311"/>
          </a:xfrm>
        </p:grpSpPr>
        <p:grpSp>
          <p:nvGrpSpPr>
            <p:cNvPr id="23" name="Group 22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en-US" sz="3733" b="1" ker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15ml</a:t>
                </a:r>
                <a:endParaRPr lang="en-US" sz="3733" b="1" kern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sz="2667" b="1" kern="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3867" kern="0">
                  <a:solidFill>
                    <a:sysClr val="windowText" lastClr="000000"/>
                  </a:solidFill>
                </a:endParaRPr>
              </a:p>
            </p:txBody>
          </p:sp>
        </p:grpSp>
        <p:cxnSp>
          <p:nvCxnSpPr>
            <p:cNvPr id="42" name="Straight Connector 41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3805754" y="139991"/>
            <a:ext cx="517053" cy="3162887"/>
            <a:chOff x="1322576" y="181190"/>
            <a:chExt cx="387790" cy="2372165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227176"/>
              <a:ext cx="286946" cy="286946"/>
              <a:chOff x="505017" y="3509933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50993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3867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58926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3867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5654" y="181190"/>
              <a:ext cx="244712" cy="2372165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3867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3724648" y="139991"/>
            <a:ext cx="294201" cy="3162887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sz="3867" kern="0">
              <a:solidFill>
                <a:sysClr val="windowText" lastClr="000000"/>
              </a:solidFill>
            </a:endParaRPr>
          </a:p>
        </p:txBody>
      </p:sp>
      <p:grpSp>
        <p:nvGrpSpPr>
          <p:cNvPr id="121" name="Group 120"/>
          <p:cNvGrpSpPr/>
          <p:nvPr/>
        </p:nvGrpSpPr>
        <p:grpSpPr>
          <a:xfrm>
            <a:off x="3238109" y="4895000"/>
            <a:ext cx="10100863" cy="1240781"/>
            <a:chOff x="1139780" y="2822887"/>
            <a:chExt cx="7597820" cy="1063311"/>
          </a:xfrm>
        </p:grpSpPr>
        <p:grpSp>
          <p:nvGrpSpPr>
            <p:cNvPr id="122" name="Group 121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24" name="Parallelogram 123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en-US" sz="3733" b="1" ker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 l</a:t>
                </a:r>
                <a:endParaRPr lang="en-US" sz="3733" b="1" kern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5" name="Parallelogram 124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sz="2667" b="1" kern="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126" name="Rectangle 125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3867" kern="0">
                  <a:solidFill>
                    <a:sysClr val="windowText" lastClr="000000"/>
                  </a:solidFill>
                </a:endParaRPr>
              </a:p>
            </p:txBody>
          </p:sp>
        </p:grpSp>
        <p:cxnSp>
          <p:nvCxnSpPr>
            <p:cNvPr id="123" name="Straight Connector 122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/>
          <p:cNvGrpSpPr/>
          <p:nvPr/>
        </p:nvGrpSpPr>
        <p:grpSpPr>
          <a:xfrm>
            <a:off x="3238109" y="6342944"/>
            <a:ext cx="10100863" cy="1240784"/>
            <a:chOff x="1139780" y="2822885"/>
            <a:chExt cx="7597820" cy="1063314"/>
          </a:xfrm>
        </p:grpSpPr>
        <p:grpSp>
          <p:nvGrpSpPr>
            <p:cNvPr id="128" name="Group 127"/>
            <p:cNvGrpSpPr/>
            <p:nvPr/>
          </p:nvGrpSpPr>
          <p:grpSpPr>
            <a:xfrm>
              <a:off x="1139780" y="2822885"/>
              <a:ext cx="7597820" cy="1063314"/>
              <a:chOff x="1139780" y="2790695"/>
              <a:chExt cx="4733934" cy="863213"/>
            </a:xfrm>
          </p:grpSpPr>
          <p:sp>
            <p:nvSpPr>
              <p:cNvPr id="130" name="Parallelogram 129"/>
              <p:cNvSpPr/>
              <p:nvPr/>
            </p:nvSpPr>
            <p:spPr>
              <a:xfrm>
                <a:off x="1139780" y="3102578"/>
                <a:ext cx="4733934" cy="551330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en-US" sz="3733" b="1" ker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150 ml</a:t>
                </a:r>
                <a:endParaRPr lang="en-US" sz="3733" b="1" kern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1" name="Parallelogram 130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sz="2667" b="1" kern="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132" name="Rectangle 131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3867" kern="0">
                  <a:solidFill>
                    <a:sysClr val="windowText" lastClr="000000"/>
                  </a:solidFill>
                </a:endParaRPr>
              </a:p>
            </p:txBody>
          </p:sp>
        </p:grpSp>
        <p:cxnSp>
          <p:nvCxnSpPr>
            <p:cNvPr id="129" name="Straight Connector 128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2353604" y="119056"/>
            <a:ext cx="1275191" cy="1275191"/>
            <a:chOff x="83662" y="159259"/>
            <a:chExt cx="1082288" cy="1082288"/>
          </a:xfrm>
        </p:grpSpPr>
        <p:sp>
          <p:nvSpPr>
            <p:cNvPr id="10" name="Oval 9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47344" y="267725"/>
              <a:ext cx="560802" cy="9491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sz="6667" b="1" kern="0" dirty="0">
                  <a:solidFill>
                    <a:srgbClr val="008C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62" name="Parallelogram 61"/>
          <p:cNvSpPr/>
          <p:nvPr/>
        </p:nvSpPr>
        <p:spPr>
          <a:xfrm flipH="1">
            <a:off x="13338973" y="8877305"/>
            <a:ext cx="895348" cy="266700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6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</a:t>
            </a:r>
          </a:p>
        </p:txBody>
      </p:sp>
      <p:grpSp>
        <p:nvGrpSpPr>
          <p:cNvPr id="151" name="Group 150"/>
          <p:cNvGrpSpPr/>
          <p:nvPr/>
        </p:nvGrpSpPr>
        <p:grpSpPr>
          <a:xfrm>
            <a:off x="2806166" y="5384176"/>
            <a:ext cx="382595" cy="1586467"/>
            <a:chOff x="471240" y="3515623"/>
            <a:chExt cx="286946" cy="1189850"/>
          </a:xfrm>
        </p:grpSpPr>
        <p:cxnSp>
          <p:nvCxnSpPr>
            <p:cNvPr id="139" name="Straight Connector 138"/>
            <p:cNvCxnSpPr>
              <a:endCxn id="141" idx="0"/>
            </p:cNvCxnSpPr>
            <p:nvPr/>
          </p:nvCxnSpPr>
          <p:spPr>
            <a:xfrm>
              <a:off x="614713" y="3515623"/>
              <a:ext cx="0" cy="90290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0" name="Group 139"/>
            <p:cNvGrpSpPr/>
            <p:nvPr/>
          </p:nvGrpSpPr>
          <p:grpSpPr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41" name="Oval 140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3867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2" name="Oval 141"/>
              <p:cNvSpPr/>
              <p:nvPr/>
            </p:nvSpPr>
            <p:spPr>
              <a:xfrm>
                <a:off x="531824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3867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grpSp>
        <p:nvGrpSpPr>
          <p:cNvPr id="150" name="Group 149"/>
          <p:cNvGrpSpPr/>
          <p:nvPr/>
        </p:nvGrpSpPr>
        <p:grpSpPr>
          <a:xfrm>
            <a:off x="2806166" y="4017841"/>
            <a:ext cx="382595" cy="1535673"/>
            <a:chOff x="471240" y="2490868"/>
            <a:chExt cx="286946" cy="1151755"/>
          </a:xfrm>
        </p:grpSpPr>
        <p:cxnSp>
          <p:nvCxnSpPr>
            <p:cNvPr id="116" name="Straight Connector 115"/>
            <p:cNvCxnSpPr>
              <a:stCxn id="20" idx="4"/>
              <a:endCxn id="118" idx="0"/>
            </p:cNvCxnSpPr>
            <p:nvPr/>
          </p:nvCxnSpPr>
          <p:spPr>
            <a:xfrm>
              <a:off x="600199" y="2490868"/>
              <a:ext cx="14514" cy="86480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7" name="Group 116"/>
            <p:cNvGrpSpPr/>
            <p:nvPr/>
          </p:nvGrpSpPr>
          <p:grpSpPr>
            <a:xfrm>
              <a:off x="471240" y="3355677"/>
              <a:ext cx="286946" cy="286946"/>
              <a:chOff x="452190" y="3163606"/>
              <a:chExt cx="286946" cy="286946"/>
            </a:xfrm>
          </p:grpSpPr>
          <p:sp>
            <p:nvSpPr>
              <p:cNvPr id="118" name="Oval 117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3867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531824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3867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grpSp>
        <p:nvGrpSpPr>
          <p:cNvPr id="149" name="Group 148"/>
          <p:cNvGrpSpPr/>
          <p:nvPr/>
        </p:nvGrpSpPr>
        <p:grpSpPr>
          <a:xfrm>
            <a:off x="2806166" y="1394248"/>
            <a:ext cx="382595" cy="2623593"/>
            <a:chOff x="471240" y="574185"/>
            <a:chExt cx="286946" cy="1967695"/>
          </a:xfrm>
        </p:grpSpPr>
        <p:cxnSp>
          <p:nvCxnSpPr>
            <p:cNvPr id="13" name="Straight Connector 12"/>
            <p:cNvCxnSpPr>
              <a:stCxn id="82" idx="2"/>
              <a:endCxn id="20" idx="0"/>
            </p:cNvCxnSpPr>
            <p:nvPr/>
          </p:nvCxnSpPr>
          <p:spPr>
            <a:xfrm>
              <a:off x="610012" y="574185"/>
              <a:ext cx="4701" cy="168074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" name="Group 65"/>
            <p:cNvGrpSpPr/>
            <p:nvPr/>
          </p:nvGrpSpPr>
          <p:grpSpPr>
            <a:xfrm>
              <a:off x="471240" y="2254934"/>
              <a:ext cx="286946" cy="286946"/>
              <a:chOff x="452190" y="3133126"/>
              <a:chExt cx="286946" cy="286946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452190" y="313312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3867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531824" y="3217049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3867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sp>
        <p:nvSpPr>
          <p:cNvPr id="64" name="Parallelogram 63"/>
          <p:cNvSpPr/>
          <p:nvPr/>
        </p:nvSpPr>
        <p:spPr>
          <a:xfrm flipH="1">
            <a:off x="13338972" y="8503237"/>
            <a:ext cx="895348" cy="266700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467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65" name="Rectangle 64"/>
          <p:cNvSpPr/>
          <p:nvPr/>
        </p:nvSpPr>
        <p:spPr>
          <a:xfrm>
            <a:off x="2162957" y="1647450"/>
            <a:ext cx="1693503" cy="1693503"/>
          </a:xfrm>
          <a:prstGeom prst="rect">
            <a:avLst/>
          </a:prstGeom>
          <a:solidFill>
            <a:srgbClr val="00FF4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30</a:t>
            </a:r>
          </a:p>
        </p:txBody>
      </p:sp>
      <p:grpSp>
        <p:nvGrpSpPr>
          <p:cNvPr id="67" name="Group 66"/>
          <p:cNvGrpSpPr/>
          <p:nvPr/>
        </p:nvGrpSpPr>
        <p:grpSpPr>
          <a:xfrm>
            <a:off x="2162950" y="1634751"/>
            <a:ext cx="1693504" cy="1695127"/>
            <a:chOff x="-1408548" y="1800614"/>
            <a:chExt cx="1270128" cy="1271345"/>
          </a:xfrm>
        </p:grpSpPr>
        <p:sp>
          <p:nvSpPr>
            <p:cNvPr id="68" name="Rectangle 6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29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2162948" y="1634751"/>
            <a:ext cx="1693504" cy="1694068"/>
            <a:chOff x="-1408548" y="1801408"/>
            <a:chExt cx="1270128" cy="1270551"/>
          </a:xfrm>
        </p:grpSpPr>
        <p:sp>
          <p:nvSpPr>
            <p:cNvPr id="72" name="Rectangle 7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-1408547" y="1801408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28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2162947" y="1634467"/>
            <a:ext cx="1693504" cy="1694068"/>
            <a:chOff x="-1408548" y="1801408"/>
            <a:chExt cx="1270128" cy="1270551"/>
          </a:xfrm>
        </p:grpSpPr>
        <p:sp>
          <p:nvSpPr>
            <p:cNvPr id="75" name="Rectangle 7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-1408547" y="1801408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27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2162944" y="1634467"/>
            <a:ext cx="1693504" cy="1695127"/>
            <a:chOff x="-1408548" y="1800614"/>
            <a:chExt cx="1270128" cy="1271345"/>
          </a:xfrm>
        </p:grpSpPr>
        <p:sp>
          <p:nvSpPr>
            <p:cNvPr id="78" name="Rectangle 7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26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2162943" y="1634467"/>
            <a:ext cx="1693504" cy="1695127"/>
            <a:chOff x="-1408548" y="1800614"/>
            <a:chExt cx="1270128" cy="1271345"/>
          </a:xfrm>
        </p:grpSpPr>
        <p:sp>
          <p:nvSpPr>
            <p:cNvPr id="84" name="Rectangle 8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25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2162938" y="1633974"/>
            <a:ext cx="1693504" cy="1695127"/>
            <a:chOff x="-1408548" y="1800614"/>
            <a:chExt cx="1270128" cy="1271345"/>
          </a:xfrm>
        </p:grpSpPr>
        <p:sp>
          <p:nvSpPr>
            <p:cNvPr id="87" name="Rectangle 86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24</a:t>
              </a: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2162936" y="1633974"/>
            <a:ext cx="1693504" cy="1695127"/>
            <a:chOff x="-1408548" y="1800614"/>
            <a:chExt cx="1270128" cy="1271345"/>
          </a:xfrm>
        </p:grpSpPr>
        <p:sp>
          <p:nvSpPr>
            <p:cNvPr id="90" name="Rectangle 89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23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2162924" y="1632983"/>
            <a:ext cx="1693504" cy="1695127"/>
            <a:chOff x="-1408548" y="1800614"/>
            <a:chExt cx="1270128" cy="1271345"/>
          </a:xfrm>
        </p:grpSpPr>
        <p:sp>
          <p:nvSpPr>
            <p:cNvPr id="93" name="Rectangle 9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22</a:t>
              </a: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2162923" y="1632206"/>
            <a:ext cx="1693504" cy="1695127"/>
            <a:chOff x="-1408548" y="1800614"/>
            <a:chExt cx="1270128" cy="1271345"/>
          </a:xfrm>
        </p:grpSpPr>
        <p:sp>
          <p:nvSpPr>
            <p:cNvPr id="96" name="Rectangle 9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21</a:t>
              </a: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2162922" y="1631393"/>
            <a:ext cx="1693504" cy="1695127"/>
            <a:chOff x="-1408548" y="1800614"/>
            <a:chExt cx="1270128" cy="1271345"/>
          </a:xfrm>
        </p:grpSpPr>
        <p:sp>
          <p:nvSpPr>
            <p:cNvPr id="99" name="Rectangle 98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20</a:t>
              </a: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2159307" y="1631388"/>
            <a:ext cx="1693504" cy="1695053"/>
            <a:chOff x="-1408548" y="1801832"/>
            <a:chExt cx="1270128" cy="1271290"/>
          </a:xfrm>
        </p:grpSpPr>
        <p:sp>
          <p:nvSpPr>
            <p:cNvPr id="102" name="Rectangle 10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ysClr val="windowText" lastClr="0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19</a:t>
              </a: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2154216" y="1647063"/>
            <a:ext cx="1693504" cy="1695053"/>
            <a:chOff x="-1408548" y="1801832"/>
            <a:chExt cx="1270128" cy="1271290"/>
          </a:xfrm>
        </p:grpSpPr>
        <p:sp>
          <p:nvSpPr>
            <p:cNvPr id="105" name="Rectangle 10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ysClr val="windowText" lastClr="0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18</a:t>
              </a: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2154215" y="1652960"/>
            <a:ext cx="1693504" cy="1695053"/>
            <a:chOff x="-1408548" y="1801832"/>
            <a:chExt cx="1270128" cy="1271290"/>
          </a:xfrm>
        </p:grpSpPr>
        <p:sp>
          <p:nvSpPr>
            <p:cNvPr id="108" name="Rectangle 10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ysClr val="windowText" lastClr="0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17</a:t>
              </a: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2154214" y="1644162"/>
            <a:ext cx="1693504" cy="1695053"/>
            <a:chOff x="-1408548" y="1801832"/>
            <a:chExt cx="1270128" cy="1271290"/>
          </a:xfrm>
        </p:grpSpPr>
        <p:sp>
          <p:nvSpPr>
            <p:cNvPr id="111" name="Rectangle 11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ysClr val="windowText" lastClr="0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16</a:t>
              </a:r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2154212" y="1645400"/>
            <a:ext cx="1693504" cy="1695053"/>
            <a:chOff x="-1408548" y="1801832"/>
            <a:chExt cx="1270128" cy="1271290"/>
          </a:xfrm>
        </p:grpSpPr>
        <p:sp>
          <p:nvSpPr>
            <p:cNvPr id="114" name="Rectangle 11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ysClr val="windowText" lastClr="0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2154211" y="1639503"/>
            <a:ext cx="1693504" cy="1695053"/>
            <a:chOff x="-1408548" y="1801832"/>
            <a:chExt cx="1270128" cy="1271290"/>
          </a:xfrm>
        </p:grpSpPr>
        <p:sp>
          <p:nvSpPr>
            <p:cNvPr id="133" name="Rectangle 13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ysClr val="windowText" lastClr="0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2154210" y="1637954"/>
            <a:ext cx="1693504" cy="1695053"/>
            <a:chOff x="-1408548" y="1801832"/>
            <a:chExt cx="1270128" cy="1271290"/>
          </a:xfrm>
        </p:grpSpPr>
        <p:sp>
          <p:nvSpPr>
            <p:cNvPr id="136" name="Rectangle 13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ysClr val="windowText" lastClr="0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13</a:t>
              </a:r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2154208" y="1649104"/>
            <a:ext cx="1693504" cy="1695053"/>
            <a:chOff x="-1408548" y="1801832"/>
            <a:chExt cx="1270128" cy="1271290"/>
          </a:xfrm>
        </p:grpSpPr>
        <p:sp>
          <p:nvSpPr>
            <p:cNvPr id="143" name="Rectangle 14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ysClr val="windowText" lastClr="0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</p:grpSp>
      <p:grpSp>
        <p:nvGrpSpPr>
          <p:cNvPr id="145" name="Group 144"/>
          <p:cNvGrpSpPr/>
          <p:nvPr/>
        </p:nvGrpSpPr>
        <p:grpSpPr>
          <a:xfrm>
            <a:off x="2154207" y="1640319"/>
            <a:ext cx="1693504" cy="1695053"/>
            <a:chOff x="-1408548" y="1801832"/>
            <a:chExt cx="1270128" cy="1271290"/>
          </a:xfrm>
        </p:grpSpPr>
        <p:sp>
          <p:nvSpPr>
            <p:cNvPr id="146" name="Rectangle 14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ysClr val="windowText" lastClr="0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11</a:t>
              </a:r>
            </a:p>
          </p:txBody>
        </p:sp>
      </p:grpSp>
      <p:grpSp>
        <p:nvGrpSpPr>
          <p:cNvPr id="148" name="Group 147"/>
          <p:cNvGrpSpPr/>
          <p:nvPr/>
        </p:nvGrpSpPr>
        <p:grpSpPr>
          <a:xfrm>
            <a:off x="2154206" y="1644132"/>
            <a:ext cx="1693504" cy="1695053"/>
            <a:chOff x="-1408548" y="1801832"/>
            <a:chExt cx="1270128" cy="1271290"/>
          </a:xfrm>
        </p:grpSpPr>
        <p:sp>
          <p:nvSpPr>
            <p:cNvPr id="152" name="Rectangle 15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ysClr val="windowText" lastClr="0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grpSp>
        <p:nvGrpSpPr>
          <p:cNvPr id="165" name="Group 164"/>
          <p:cNvGrpSpPr/>
          <p:nvPr/>
        </p:nvGrpSpPr>
        <p:grpSpPr>
          <a:xfrm>
            <a:off x="2156388" y="1652908"/>
            <a:ext cx="1693504" cy="1695053"/>
            <a:chOff x="-1408548" y="1801832"/>
            <a:chExt cx="1270128" cy="1271290"/>
          </a:xfrm>
        </p:grpSpPr>
        <p:sp>
          <p:nvSpPr>
            <p:cNvPr id="166" name="Rectangle 16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ysClr val="windowText" lastClr="0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168" name="Group 167"/>
          <p:cNvGrpSpPr/>
          <p:nvPr/>
        </p:nvGrpSpPr>
        <p:grpSpPr>
          <a:xfrm>
            <a:off x="2154204" y="1642563"/>
            <a:ext cx="1693504" cy="1695053"/>
            <a:chOff x="-1408548" y="1801832"/>
            <a:chExt cx="1270128" cy="1271290"/>
          </a:xfrm>
        </p:grpSpPr>
        <p:sp>
          <p:nvSpPr>
            <p:cNvPr id="169" name="Rectangle 168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ysClr val="windowText" lastClr="0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171" name="Group 170"/>
          <p:cNvGrpSpPr/>
          <p:nvPr/>
        </p:nvGrpSpPr>
        <p:grpSpPr>
          <a:xfrm>
            <a:off x="2156258" y="1653340"/>
            <a:ext cx="1693504" cy="1695053"/>
            <a:chOff x="-1408548" y="1801832"/>
            <a:chExt cx="1270128" cy="1271290"/>
          </a:xfrm>
        </p:grpSpPr>
        <p:sp>
          <p:nvSpPr>
            <p:cNvPr id="172" name="Rectangle 17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ysClr val="windowText" lastClr="0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174" name="Group 173"/>
          <p:cNvGrpSpPr/>
          <p:nvPr/>
        </p:nvGrpSpPr>
        <p:grpSpPr>
          <a:xfrm>
            <a:off x="2156258" y="1653338"/>
            <a:ext cx="1693504" cy="1695053"/>
            <a:chOff x="-1408548" y="1801832"/>
            <a:chExt cx="1270128" cy="1271290"/>
          </a:xfrm>
        </p:grpSpPr>
        <p:sp>
          <p:nvSpPr>
            <p:cNvPr id="175" name="Rectangle 17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ysClr val="windowText" lastClr="0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2156258" y="1649107"/>
            <a:ext cx="1693504" cy="1695053"/>
            <a:chOff x="-1408548" y="1801832"/>
            <a:chExt cx="1270128" cy="1271290"/>
          </a:xfrm>
        </p:grpSpPr>
        <p:sp>
          <p:nvSpPr>
            <p:cNvPr id="178" name="Rectangle 17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80" name="Group 179"/>
          <p:cNvGrpSpPr/>
          <p:nvPr/>
        </p:nvGrpSpPr>
        <p:grpSpPr>
          <a:xfrm>
            <a:off x="2154203" y="1646419"/>
            <a:ext cx="1693504" cy="1695053"/>
            <a:chOff x="-1408548" y="1801832"/>
            <a:chExt cx="1270128" cy="1271290"/>
          </a:xfrm>
        </p:grpSpPr>
        <p:sp>
          <p:nvSpPr>
            <p:cNvPr id="181" name="Rectangle 18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83" name="Group 182"/>
          <p:cNvGrpSpPr/>
          <p:nvPr/>
        </p:nvGrpSpPr>
        <p:grpSpPr>
          <a:xfrm>
            <a:off x="2154202" y="1644680"/>
            <a:ext cx="1693504" cy="1695053"/>
            <a:chOff x="-1408548" y="1801832"/>
            <a:chExt cx="1270128" cy="1271290"/>
          </a:xfrm>
        </p:grpSpPr>
        <p:sp>
          <p:nvSpPr>
            <p:cNvPr id="184" name="Rectangle 18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86" name="Group 185"/>
          <p:cNvGrpSpPr/>
          <p:nvPr/>
        </p:nvGrpSpPr>
        <p:grpSpPr>
          <a:xfrm>
            <a:off x="2152022" y="1646211"/>
            <a:ext cx="1693504" cy="1695053"/>
            <a:chOff x="-1408548" y="1801832"/>
            <a:chExt cx="1270128" cy="1271290"/>
          </a:xfrm>
        </p:grpSpPr>
        <p:sp>
          <p:nvSpPr>
            <p:cNvPr id="187" name="Rectangle 186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89" name="Group 188"/>
          <p:cNvGrpSpPr/>
          <p:nvPr/>
        </p:nvGrpSpPr>
        <p:grpSpPr>
          <a:xfrm>
            <a:off x="2157318" y="1646988"/>
            <a:ext cx="1693504" cy="1695053"/>
            <a:chOff x="-1408548" y="1801832"/>
            <a:chExt cx="1270128" cy="1271290"/>
          </a:xfrm>
        </p:grpSpPr>
        <p:sp>
          <p:nvSpPr>
            <p:cNvPr id="190" name="Rectangle 189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92" name="Group 191"/>
          <p:cNvGrpSpPr/>
          <p:nvPr/>
        </p:nvGrpSpPr>
        <p:grpSpPr>
          <a:xfrm>
            <a:off x="2152020" y="1644871"/>
            <a:ext cx="1693504" cy="1695053"/>
            <a:chOff x="-1408548" y="1801832"/>
            <a:chExt cx="1270128" cy="1271290"/>
          </a:xfrm>
        </p:grpSpPr>
        <p:sp>
          <p:nvSpPr>
            <p:cNvPr id="193" name="Rectangle 19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rgbClr val="FFFF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195" name="Left Brace 194"/>
          <p:cNvSpPr/>
          <p:nvPr/>
        </p:nvSpPr>
        <p:spPr>
          <a:xfrm rot="16200000">
            <a:off x="2850624" y="2483383"/>
            <a:ext cx="291153" cy="1720515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sz="3867" kern="0">
              <a:solidFill>
                <a:sysClr val="windowText" lastClr="000000"/>
              </a:solidFill>
            </a:endParaRPr>
          </a:p>
        </p:txBody>
      </p:sp>
      <p:sp>
        <p:nvSpPr>
          <p:cNvPr id="196" name="Left Brace 195"/>
          <p:cNvSpPr/>
          <p:nvPr/>
        </p:nvSpPr>
        <p:spPr>
          <a:xfrm rot="5400000">
            <a:off x="2850624" y="780620"/>
            <a:ext cx="291153" cy="1720515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sz="3867" kern="0">
              <a:solidFill>
                <a:sysClr val="windowText" lastClr="000000"/>
              </a:solidFill>
            </a:endParaRPr>
          </a:p>
        </p:txBody>
      </p:sp>
      <p:sp>
        <p:nvSpPr>
          <p:cNvPr id="80" name="Parallelogram 79"/>
          <p:cNvSpPr/>
          <p:nvPr/>
        </p:nvSpPr>
        <p:spPr>
          <a:xfrm>
            <a:off x="3199098" y="3903856"/>
            <a:ext cx="10109976" cy="792483"/>
          </a:xfrm>
          <a:prstGeom prst="parallelogram">
            <a:avLst/>
          </a:prstGeom>
          <a:solidFill>
            <a:srgbClr val="0ABD41">
              <a:alpha val="4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667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7" name="Picture 196">
            <a:hlinkHover r:id="" action="ppaction://noaction" highlightClick="1">
              <a:snd r:embed="rId13" name="applause.wav"/>
            </a:hlinkHover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2834" y="7389421"/>
            <a:ext cx="1832216" cy="175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15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02901__bluebloomers__electronic-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"/>
                            </p:stCondLst>
                            <p:childTnLst>
                              <p:par>
                                <p:cTn id="8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"/>
                            </p:stCondLst>
                            <p:childTnLst>
                              <p:par>
                                <p:cTn id="8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800"/>
                            </p:stCondLst>
                            <p:childTnLst>
                              <p:par>
                                <p:cTn id="8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800"/>
                            </p:stCondLst>
                            <p:childTnLst>
                              <p:par>
                                <p:cTn id="9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800"/>
                            </p:stCondLst>
                            <p:childTnLst>
                              <p:par>
                                <p:cTn id="9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800"/>
                            </p:stCondLst>
                            <p:childTnLst>
                              <p:par>
                                <p:cTn id="10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800"/>
                            </p:stCondLst>
                            <p:childTnLst>
                              <p:par>
                                <p:cTn id="10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6800"/>
                            </p:stCondLst>
                            <p:childTnLst>
                              <p:par>
                                <p:cTn id="10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7800"/>
                            </p:stCondLst>
                            <p:childTnLst>
                              <p:par>
                                <p:cTn id="11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8800"/>
                            </p:stCondLst>
                            <p:childTnLst>
                              <p:par>
                                <p:cTn id="11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9800"/>
                            </p:stCondLst>
                            <p:childTnLst>
                              <p:par>
                                <p:cTn id="12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800"/>
                            </p:stCondLst>
                            <p:childTnLst>
                              <p:par>
                                <p:cTn id="12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1800"/>
                            </p:stCondLst>
                            <p:childTnLst>
                              <p:par>
                                <p:cTn id="12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2800"/>
                            </p:stCondLst>
                            <p:childTnLst>
                              <p:par>
                                <p:cTn id="13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3800"/>
                            </p:stCondLst>
                            <p:childTnLst>
                              <p:par>
                                <p:cTn id="13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4800"/>
                            </p:stCondLst>
                            <p:childTnLst>
                              <p:par>
                                <p:cTn id="14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5800"/>
                            </p:stCondLst>
                            <p:childTnLst>
                              <p:par>
                                <p:cTn id="14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6800"/>
                            </p:stCondLst>
                            <p:childTnLst>
                              <p:par>
                                <p:cTn id="14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7800"/>
                            </p:stCondLst>
                            <p:childTnLst>
                              <p:par>
                                <p:cTn id="15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8800"/>
                            </p:stCondLst>
                            <p:childTnLst>
                              <p:par>
                                <p:cTn id="15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9800"/>
                            </p:stCondLst>
                            <p:childTnLst>
                              <p:par>
                                <p:cTn id="16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0800"/>
                            </p:stCondLst>
                            <p:childTnLst>
                              <p:par>
                                <p:cTn id="16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1800"/>
                            </p:stCondLst>
                            <p:childTnLst>
                              <p:par>
                                <p:cTn id="16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2800"/>
                            </p:stCondLst>
                            <p:childTnLst>
                              <p:par>
                                <p:cTn id="17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23800"/>
                            </p:stCondLst>
                            <p:childTnLst>
                              <p:par>
                                <p:cTn id="17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8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24800"/>
                            </p:stCondLst>
                            <p:childTnLst>
                              <p:par>
                                <p:cTn id="18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2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5800"/>
                            </p:stCondLst>
                            <p:childTnLst>
                              <p:par>
                                <p:cTn id="18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6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6800"/>
                            </p:stCondLst>
                            <p:childTnLst>
                              <p:par>
                                <p:cTn id="18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0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27800"/>
                            </p:stCondLst>
                            <p:childTnLst>
                              <p:par>
                                <p:cTn id="19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4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28800"/>
                            </p:stCondLst>
                            <p:childTnLst>
                              <p:par>
                                <p:cTn id="19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8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29800"/>
                            </p:stCondLst>
                            <p:childTnLst>
                              <p:par>
                                <p:cTn id="20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2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65" grpId="0" animBg="1"/>
      <p:bldP spid="195" grpId="0" animBg="1"/>
      <p:bldP spid="196" grpId="0" animBg="1"/>
      <p:bldP spid="8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Picture 15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" y="-1"/>
            <a:ext cx="16374732" cy="9211711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4015034" y="293717"/>
            <a:ext cx="10003811" cy="3077692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b="1" ker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độ cơ thể người bình thường khoảng</a:t>
            </a:r>
            <a:endParaRPr lang="en-US" sz="48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3238109" y="3413483"/>
            <a:ext cx="10100863" cy="1240781"/>
            <a:chOff x="1139780" y="2822887"/>
            <a:chExt cx="7597820" cy="1063311"/>
          </a:xfrm>
        </p:grpSpPr>
        <p:grpSp>
          <p:nvGrpSpPr>
            <p:cNvPr id="23" name="Group 22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en-US" sz="3733" b="1" ker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35 C</a:t>
                </a:r>
                <a:endParaRPr lang="en-US" sz="3733" b="1" kern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sz="2667" b="1" kern="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3867" kern="0">
                  <a:solidFill>
                    <a:sysClr val="windowText" lastClr="000000"/>
                  </a:solidFill>
                </a:endParaRPr>
              </a:p>
            </p:txBody>
          </p:sp>
        </p:grpSp>
        <p:cxnSp>
          <p:nvCxnSpPr>
            <p:cNvPr id="42" name="Straight Connector 41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3805754" y="139991"/>
            <a:ext cx="517053" cy="3162887"/>
            <a:chOff x="1322576" y="181190"/>
            <a:chExt cx="387790" cy="2372165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227176"/>
              <a:ext cx="286946" cy="286946"/>
              <a:chOff x="505017" y="3509933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50993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3867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58926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3867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5654" y="181190"/>
              <a:ext cx="244712" cy="2372165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3867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3724648" y="139991"/>
            <a:ext cx="294201" cy="3162887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sz="3867" kern="0">
              <a:solidFill>
                <a:sysClr val="windowText" lastClr="000000"/>
              </a:solidFill>
            </a:endParaRPr>
          </a:p>
        </p:txBody>
      </p:sp>
      <p:grpSp>
        <p:nvGrpSpPr>
          <p:cNvPr id="121" name="Group 120"/>
          <p:cNvGrpSpPr/>
          <p:nvPr/>
        </p:nvGrpSpPr>
        <p:grpSpPr>
          <a:xfrm>
            <a:off x="3238109" y="4895000"/>
            <a:ext cx="10100863" cy="1240781"/>
            <a:chOff x="1139780" y="2822887"/>
            <a:chExt cx="7597820" cy="1063311"/>
          </a:xfrm>
        </p:grpSpPr>
        <p:grpSp>
          <p:nvGrpSpPr>
            <p:cNvPr id="122" name="Group 121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24" name="Parallelogram 123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en-US" sz="3733" b="1" ker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37 C</a:t>
                </a:r>
                <a:endParaRPr lang="en-US" sz="3733" b="1" kern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5" name="Parallelogram 124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sz="2667" b="1" kern="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126" name="Rectangle 125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3867" kern="0">
                  <a:solidFill>
                    <a:sysClr val="windowText" lastClr="000000"/>
                  </a:solidFill>
                </a:endParaRPr>
              </a:p>
            </p:txBody>
          </p:sp>
        </p:grpSp>
        <p:cxnSp>
          <p:nvCxnSpPr>
            <p:cNvPr id="123" name="Straight Connector 122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/>
          <p:cNvGrpSpPr/>
          <p:nvPr/>
        </p:nvGrpSpPr>
        <p:grpSpPr>
          <a:xfrm>
            <a:off x="3238109" y="6342944"/>
            <a:ext cx="10100863" cy="1240784"/>
            <a:chOff x="1139780" y="2822885"/>
            <a:chExt cx="7597820" cy="1063314"/>
          </a:xfrm>
        </p:grpSpPr>
        <p:grpSp>
          <p:nvGrpSpPr>
            <p:cNvPr id="128" name="Group 127"/>
            <p:cNvGrpSpPr/>
            <p:nvPr/>
          </p:nvGrpSpPr>
          <p:grpSpPr>
            <a:xfrm>
              <a:off x="1139780" y="2822885"/>
              <a:ext cx="7597820" cy="1063314"/>
              <a:chOff x="1139780" y="2790695"/>
              <a:chExt cx="4733934" cy="863213"/>
            </a:xfrm>
          </p:grpSpPr>
          <p:sp>
            <p:nvSpPr>
              <p:cNvPr id="130" name="Parallelogram 129"/>
              <p:cNvSpPr/>
              <p:nvPr/>
            </p:nvSpPr>
            <p:spPr>
              <a:xfrm>
                <a:off x="1139780" y="3102578"/>
                <a:ext cx="4733934" cy="551330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en-US" sz="3733" b="1" kern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38 C</a:t>
                </a:r>
                <a:endParaRPr lang="en-US" sz="3733" b="1" kern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1" name="Parallelogram 130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en-US" sz="2667" b="1" kern="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132" name="Rectangle 131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3867" kern="0">
                  <a:solidFill>
                    <a:sysClr val="windowText" lastClr="000000"/>
                  </a:solidFill>
                </a:endParaRPr>
              </a:p>
            </p:txBody>
          </p:sp>
        </p:grpSp>
        <p:cxnSp>
          <p:nvCxnSpPr>
            <p:cNvPr id="129" name="Straight Connector 128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2353604" y="119056"/>
            <a:ext cx="1275191" cy="1275191"/>
            <a:chOff x="83662" y="159259"/>
            <a:chExt cx="1082288" cy="1082288"/>
          </a:xfrm>
        </p:grpSpPr>
        <p:sp>
          <p:nvSpPr>
            <p:cNvPr id="10" name="Oval 9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47344" y="267725"/>
              <a:ext cx="560802" cy="9491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-US" sz="6667" b="1" kern="0" dirty="0">
                  <a:solidFill>
                    <a:srgbClr val="008CF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62" name="Parallelogram 61"/>
          <p:cNvSpPr/>
          <p:nvPr/>
        </p:nvSpPr>
        <p:spPr>
          <a:xfrm flipH="1">
            <a:off x="13338973" y="8877305"/>
            <a:ext cx="895348" cy="266700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6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</a:t>
            </a:r>
          </a:p>
        </p:txBody>
      </p:sp>
      <p:grpSp>
        <p:nvGrpSpPr>
          <p:cNvPr id="151" name="Group 150"/>
          <p:cNvGrpSpPr/>
          <p:nvPr/>
        </p:nvGrpSpPr>
        <p:grpSpPr>
          <a:xfrm>
            <a:off x="2806166" y="5384176"/>
            <a:ext cx="382595" cy="1586467"/>
            <a:chOff x="471240" y="3515623"/>
            <a:chExt cx="286946" cy="1189850"/>
          </a:xfrm>
        </p:grpSpPr>
        <p:cxnSp>
          <p:nvCxnSpPr>
            <p:cNvPr id="139" name="Straight Connector 138"/>
            <p:cNvCxnSpPr>
              <a:endCxn id="141" idx="0"/>
            </p:cNvCxnSpPr>
            <p:nvPr/>
          </p:nvCxnSpPr>
          <p:spPr>
            <a:xfrm>
              <a:off x="614713" y="3515623"/>
              <a:ext cx="0" cy="90290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0" name="Group 139"/>
            <p:cNvGrpSpPr/>
            <p:nvPr/>
          </p:nvGrpSpPr>
          <p:grpSpPr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41" name="Oval 140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3867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2" name="Oval 141"/>
              <p:cNvSpPr/>
              <p:nvPr/>
            </p:nvSpPr>
            <p:spPr>
              <a:xfrm>
                <a:off x="531824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3867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grpSp>
        <p:nvGrpSpPr>
          <p:cNvPr id="150" name="Group 149"/>
          <p:cNvGrpSpPr/>
          <p:nvPr/>
        </p:nvGrpSpPr>
        <p:grpSpPr>
          <a:xfrm>
            <a:off x="2806166" y="4017841"/>
            <a:ext cx="382595" cy="1535673"/>
            <a:chOff x="471240" y="2490868"/>
            <a:chExt cx="286946" cy="1151755"/>
          </a:xfrm>
        </p:grpSpPr>
        <p:cxnSp>
          <p:nvCxnSpPr>
            <p:cNvPr id="116" name="Straight Connector 115"/>
            <p:cNvCxnSpPr>
              <a:stCxn id="20" idx="4"/>
              <a:endCxn id="118" idx="0"/>
            </p:cNvCxnSpPr>
            <p:nvPr/>
          </p:nvCxnSpPr>
          <p:spPr>
            <a:xfrm>
              <a:off x="600199" y="2490868"/>
              <a:ext cx="14514" cy="86480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7" name="Group 116"/>
            <p:cNvGrpSpPr/>
            <p:nvPr/>
          </p:nvGrpSpPr>
          <p:grpSpPr>
            <a:xfrm>
              <a:off x="471240" y="3355677"/>
              <a:ext cx="286946" cy="286946"/>
              <a:chOff x="452190" y="3163606"/>
              <a:chExt cx="286946" cy="286946"/>
            </a:xfrm>
          </p:grpSpPr>
          <p:sp>
            <p:nvSpPr>
              <p:cNvPr id="118" name="Oval 117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3867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531824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3867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grpSp>
        <p:nvGrpSpPr>
          <p:cNvPr id="149" name="Group 148"/>
          <p:cNvGrpSpPr/>
          <p:nvPr/>
        </p:nvGrpSpPr>
        <p:grpSpPr>
          <a:xfrm>
            <a:off x="2806166" y="1394248"/>
            <a:ext cx="382595" cy="2623593"/>
            <a:chOff x="471240" y="574185"/>
            <a:chExt cx="286946" cy="1967695"/>
          </a:xfrm>
        </p:grpSpPr>
        <p:cxnSp>
          <p:nvCxnSpPr>
            <p:cNvPr id="13" name="Straight Connector 12"/>
            <p:cNvCxnSpPr>
              <a:stCxn id="82" idx="2"/>
              <a:endCxn id="20" idx="0"/>
            </p:cNvCxnSpPr>
            <p:nvPr/>
          </p:nvCxnSpPr>
          <p:spPr>
            <a:xfrm>
              <a:off x="610012" y="574185"/>
              <a:ext cx="4701" cy="168074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" name="Group 65"/>
            <p:cNvGrpSpPr/>
            <p:nvPr/>
          </p:nvGrpSpPr>
          <p:grpSpPr>
            <a:xfrm>
              <a:off x="471240" y="2254934"/>
              <a:ext cx="286946" cy="286946"/>
              <a:chOff x="452190" y="3133126"/>
              <a:chExt cx="286946" cy="286946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452190" y="313312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3867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531824" y="3217049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 sz="3867" kern="0">
                  <a:solidFill>
                    <a:sysClr val="windowText" lastClr="000000"/>
                  </a:solidFill>
                </a:endParaRPr>
              </a:p>
            </p:txBody>
          </p:sp>
        </p:grpSp>
      </p:grpSp>
      <p:sp>
        <p:nvSpPr>
          <p:cNvPr id="64" name="Parallelogram 63"/>
          <p:cNvSpPr/>
          <p:nvPr/>
        </p:nvSpPr>
        <p:spPr>
          <a:xfrm flipH="1">
            <a:off x="13338972" y="8503237"/>
            <a:ext cx="895348" cy="266700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467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65" name="Rectangle 64"/>
          <p:cNvSpPr/>
          <p:nvPr/>
        </p:nvSpPr>
        <p:spPr>
          <a:xfrm>
            <a:off x="2162957" y="1647450"/>
            <a:ext cx="1693503" cy="1693503"/>
          </a:xfrm>
          <a:prstGeom prst="rect">
            <a:avLst/>
          </a:prstGeom>
          <a:solidFill>
            <a:srgbClr val="00FF4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30</a:t>
            </a:r>
          </a:p>
        </p:txBody>
      </p:sp>
      <p:grpSp>
        <p:nvGrpSpPr>
          <p:cNvPr id="67" name="Group 66"/>
          <p:cNvGrpSpPr/>
          <p:nvPr/>
        </p:nvGrpSpPr>
        <p:grpSpPr>
          <a:xfrm>
            <a:off x="2162950" y="1634751"/>
            <a:ext cx="1693504" cy="1695127"/>
            <a:chOff x="-1408548" y="1800614"/>
            <a:chExt cx="1270128" cy="1271345"/>
          </a:xfrm>
        </p:grpSpPr>
        <p:sp>
          <p:nvSpPr>
            <p:cNvPr id="68" name="Rectangle 6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29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2162948" y="1634751"/>
            <a:ext cx="1693504" cy="1694068"/>
            <a:chOff x="-1408548" y="1801408"/>
            <a:chExt cx="1270128" cy="1270551"/>
          </a:xfrm>
        </p:grpSpPr>
        <p:sp>
          <p:nvSpPr>
            <p:cNvPr id="72" name="Rectangle 7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-1408547" y="1801408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28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2162947" y="1634467"/>
            <a:ext cx="1693504" cy="1694068"/>
            <a:chOff x="-1408548" y="1801408"/>
            <a:chExt cx="1270128" cy="1270551"/>
          </a:xfrm>
        </p:grpSpPr>
        <p:sp>
          <p:nvSpPr>
            <p:cNvPr id="75" name="Rectangle 7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-1408547" y="1801408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27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2162944" y="1634467"/>
            <a:ext cx="1693504" cy="1695127"/>
            <a:chOff x="-1408548" y="1800614"/>
            <a:chExt cx="1270128" cy="1271345"/>
          </a:xfrm>
        </p:grpSpPr>
        <p:sp>
          <p:nvSpPr>
            <p:cNvPr id="78" name="Rectangle 7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26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2162943" y="1634467"/>
            <a:ext cx="1693504" cy="1695127"/>
            <a:chOff x="-1408548" y="1800614"/>
            <a:chExt cx="1270128" cy="1271345"/>
          </a:xfrm>
        </p:grpSpPr>
        <p:sp>
          <p:nvSpPr>
            <p:cNvPr id="84" name="Rectangle 8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25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2162938" y="1633974"/>
            <a:ext cx="1693504" cy="1695127"/>
            <a:chOff x="-1408548" y="1800614"/>
            <a:chExt cx="1270128" cy="1271345"/>
          </a:xfrm>
        </p:grpSpPr>
        <p:sp>
          <p:nvSpPr>
            <p:cNvPr id="87" name="Rectangle 86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24</a:t>
              </a: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2162936" y="1633974"/>
            <a:ext cx="1693504" cy="1695127"/>
            <a:chOff x="-1408548" y="1800614"/>
            <a:chExt cx="1270128" cy="1271345"/>
          </a:xfrm>
        </p:grpSpPr>
        <p:sp>
          <p:nvSpPr>
            <p:cNvPr id="90" name="Rectangle 89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23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2162924" y="1632983"/>
            <a:ext cx="1693504" cy="1695127"/>
            <a:chOff x="-1408548" y="1800614"/>
            <a:chExt cx="1270128" cy="1271345"/>
          </a:xfrm>
        </p:grpSpPr>
        <p:sp>
          <p:nvSpPr>
            <p:cNvPr id="93" name="Rectangle 9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22</a:t>
              </a: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2162923" y="1632206"/>
            <a:ext cx="1693504" cy="1695127"/>
            <a:chOff x="-1408548" y="1800614"/>
            <a:chExt cx="1270128" cy="1271345"/>
          </a:xfrm>
        </p:grpSpPr>
        <p:sp>
          <p:nvSpPr>
            <p:cNvPr id="96" name="Rectangle 9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21</a:t>
              </a: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2162922" y="1631393"/>
            <a:ext cx="1693504" cy="1695127"/>
            <a:chOff x="-1408548" y="1800614"/>
            <a:chExt cx="1270128" cy="1271345"/>
          </a:xfrm>
        </p:grpSpPr>
        <p:sp>
          <p:nvSpPr>
            <p:cNvPr id="99" name="Rectangle 98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20</a:t>
              </a: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2159307" y="1631388"/>
            <a:ext cx="1693504" cy="1695053"/>
            <a:chOff x="-1408548" y="1801832"/>
            <a:chExt cx="1270128" cy="1271290"/>
          </a:xfrm>
        </p:grpSpPr>
        <p:sp>
          <p:nvSpPr>
            <p:cNvPr id="102" name="Rectangle 10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ysClr val="windowText" lastClr="0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19</a:t>
              </a: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2154216" y="1647063"/>
            <a:ext cx="1693504" cy="1695053"/>
            <a:chOff x="-1408548" y="1801832"/>
            <a:chExt cx="1270128" cy="1271290"/>
          </a:xfrm>
        </p:grpSpPr>
        <p:sp>
          <p:nvSpPr>
            <p:cNvPr id="105" name="Rectangle 10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ysClr val="windowText" lastClr="0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18</a:t>
              </a: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2154215" y="1652960"/>
            <a:ext cx="1693504" cy="1695053"/>
            <a:chOff x="-1408548" y="1801832"/>
            <a:chExt cx="1270128" cy="1271290"/>
          </a:xfrm>
        </p:grpSpPr>
        <p:sp>
          <p:nvSpPr>
            <p:cNvPr id="108" name="Rectangle 10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ysClr val="windowText" lastClr="0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17</a:t>
              </a: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2154214" y="1644162"/>
            <a:ext cx="1693504" cy="1695053"/>
            <a:chOff x="-1408548" y="1801832"/>
            <a:chExt cx="1270128" cy="1271290"/>
          </a:xfrm>
        </p:grpSpPr>
        <p:sp>
          <p:nvSpPr>
            <p:cNvPr id="111" name="Rectangle 11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ysClr val="windowText" lastClr="0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16</a:t>
              </a:r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2154212" y="1645400"/>
            <a:ext cx="1693504" cy="1695053"/>
            <a:chOff x="-1408548" y="1801832"/>
            <a:chExt cx="1270128" cy="1271290"/>
          </a:xfrm>
        </p:grpSpPr>
        <p:sp>
          <p:nvSpPr>
            <p:cNvPr id="114" name="Rectangle 11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ysClr val="windowText" lastClr="0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15</a:t>
              </a: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2154211" y="1639503"/>
            <a:ext cx="1693504" cy="1695053"/>
            <a:chOff x="-1408548" y="1801832"/>
            <a:chExt cx="1270128" cy="1271290"/>
          </a:xfrm>
        </p:grpSpPr>
        <p:sp>
          <p:nvSpPr>
            <p:cNvPr id="133" name="Rectangle 13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ysClr val="windowText" lastClr="0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14</a:t>
              </a:r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2154210" y="1637954"/>
            <a:ext cx="1693504" cy="1695053"/>
            <a:chOff x="-1408548" y="1801832"/>
            <a:chExt cx="1270128" cy="1271290"/>
          </a:xfrm>
        </p:grpSpPr>
        <p:sp>
          <p:nvSpPr>
            <p:cNvPr id="136" name="Rectangle 13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ysClr val="windowText" lastClr="0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13</a:t>
              </a:r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2154208" y="1649104"/>
            <a:ext cx="1693504" cy="1695053"/>
            <a:chOff x="-1408548" y="1801832"/>
            <a:chExt cx="1270128" cy="1271290"/>
          </a:xfrm>
        </p:grpSpPr>
        <p:sp>
          <p:nvSpPr>
            <p:cNvPr id="143" name="Rectangle 14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ysClr val="windowText" lastClr="0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12</a:t>
              </a:r>
            </a:p>
          </p:txBody>
        </p:sp>
      </p:grpSp>
      <p:grpSp>
        <p:nvGrpSpPr>
          <p:cNvPr id="145" name="Group 144"/>
          <p:cNvGrpSpPr/>
          <p:nvPr/>
        </p:nvGrpSpPr>
        <p:grpSpPr>
          <a:xfrm>
            <a:off x="2154207" y="1640319"/>
            <a:ext cx="1693504" cy="1695053"/>
            <a:chOff x="-1408548" y="1801832"/>
            <a:chExt cx="1270128" cy="1271290"/>
          </a:xfrm>
        </p:grpSpPr>
        <p:sp>
          <p:nvSpPr>
            <p:cNvPr id="146" name="Rectangle 14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ysClr val="windowText" lastClr="0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11</a:t>
              </a:r>
            </a:p>
          </p:txBody>
        </p:sp>
      </p:grpSp>
      <p:grpSp>
        <p:nvGrpSpPr>
          <p:cNvPr id="148" name="Group 147"/>
          <p:cNvGrpSpPr/>
          <p:nvPr/>
        </p:nvGrpSpPr>
        <p:grpSpPr>
          <a:xfrm>
            <a:off x="2154206" y="1644132"/>
            <a:ext cx="1693504" cy="1695053"/>
            <a:chOff x="-1408548" y="1801832"/>
            <a:chExt cx="1270128" cy="1271290"/>
          </a:xfrm>
        </p:grpSpPr>
        <p:sp>
          <p:nvSpPr>
            <p:cNvPr id="152" name="Rectangle 15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ysClr val="windowText" lastClr="0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grpSp>
        <p:nvGrpSpPr>
          <p:cNvPr id="165" name="Group 164"/>
          <p:cNvGrpSpPr/>
          <p:nvPr/>
        </p:nvGrpSpPr>
        <p:grpSpPr>
          <a:xfrm>
            <a:off x="2156388" y="1652908"/>
            <a:ext cx="1693504" cy="1695053"/>
            <a:chOff x="-1408548" y="1801832"/>
            <a:chExt cx="1270128" cy="1271290"/>
          </a:xfrm>
        </p:grpSpPr>
        <p:sp>
          <p:nvSpPr>
            <p:cNvPr id="166" name="Rectangle 16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ysClr val="windowText" lastClr="0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168" name="Group 167"/>
          <p:cNvGrpSpPr/>
          <p:nvPr/>
        </p:nvGrpSpPr>
        <p:grpSpPr>
          <a:xfrm>
            <a:off x="2154204" y="1642563"/>
            <a:ext cx="1693504" cy="1695053"/>
            <a:chOff x="-1408548" y="1801832"/>
            <a:chExt cx="1270128" cy="1271290"/>
          </a:xfrm>
        </p:grpSpPr>
        <p:sp>
          <p:nvSpPr>
            <p:cNvPr id="169" name="Rectangle 168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ysClr val="windowText" lastClr="0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171" name="Group 170"/>
          <p:cNvGrpSpPr/>
          <p:nvPr/>
        </p:nvGrpSpPr>
        <p:grpSpPr>
          <a:xfrm>
            <a:off x="2156258" y="1653340"/>
            <a:ext cx="1693504" cy="1695053"/>
            <a:chOff x="-1408548" y="1801832"/>
            <a:chExt cx="1270128" cy="1271290"/>
          </a:xfrm>
        </p:grpSpPr>
        <p:sp>
          <p:nvSpPr>
            <p:cNvPr id="172" name="Rectangle 17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ysClr val="windowText" lastClr="0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174" name="Group 173"/>
          <p:cNvGrpSpPr/>
          <p:nvPr/>
        </p:nvGrpSpPr>
        <p:grpSpPr>
          <a:xfrm>
            <a:off x="2156258" y="1653338"/>
            <a:ext cx="1693504" cy="1695053"/>
            <a:chOff x="-1408548" y="1801832"/>
            <a:chExt cx="1270128" cy="1271290"/>
          </a:xfrm>
        </p:grpSpPr>
        <p:sp>
          <p:nvSpPr>
            <p:cNvPr id="175" name="Rectangle 17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ysClr val="windowText" lastClr="00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2156258" y="1649107"/>
            <a:ext cx="1693504" cy="1695053"/>
            <a:chOff x="-1408548" y="1801832"/>
            <a:chExt cx="1270128" cy="1271290"/>
          </a:xfrm>
        </p:grpSpPr>
        <p:sp>
          <p:nvSpPr>
            <p:cNvPr id="178" name="Rectangle 17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80" name="Group 179"/>
          <p:cNvGrpSpPr/>
          <p:nvPr/>
        </p:nvGrpSpPr>
        <p:grpSpPr>
          <a:xfrm>
            <a:off x="2154203" y="1646419"/>
            <a:ext cx="1693504" cy="1695053"/>
            <a:chOff x="-1408548" y="1801832"/>
            <a:chExt cx="1270128" cy="1271290"/>
          </a:xfrm>
        </p:grpSpPr>
        <p:sp>
          <p:nvSpPr>
            <p:cNvPr id="181" name="Rectangle 18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83" name="Group 182"/>
          <p:cNvGrpSpPr/>
          <p:nvPr/>
        </p:nvGrpSpPr>
        <p:grpSpPr>
          <a:xfrm>
            <a:off x="2154202" y="1644680"/>
            <a:ext cx="1693504" cy="1695053"/>
            <a:chOff x="-1408548" y="1801832"/>
            <a:chExt cx="1270128" cy="1271290"/>
          </a:xfrm>
        </p:grpSpPr>
        <p:sp>
          <p:nvSpPr>
            <p:cNvPr id="184" name="Rectangle 18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86" name="Group 185"/>
          <p:cNvGrpSpPr/>
          <p:nvPr/>
        </p:nvGrpSpPr>
        <p:grpSpPr>
          <a:xfrm>
            <a:off x="2152022" y="1646211"/>
            <a:ext cx="1693504" cy="1695053"/>
            <a:chOff x="-1408548" y="1801832"/>
            <a:chExt cx="1270128" cy="1271290"/>
          </a:xfrm>
        </p:grpSpPr>
        <p:sp>
          <p:nvSpPr>
            <p:cNvPr id="187" name="Rectangle 186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89" name="Group 188"/>
          <p:cNvGrpSpPr/>
          <p:nvPr/>
        </p:nvGrpSpPr>
        <p:grpSpPr>
          <a:xfrm>
            <a:off x="2157318" y="1646988"/>
            <a:ext cx="1693504" cy="1695053"/>
            <a:chOff x="-1408548" y="1801832"/>
            <a:chExt cx="1270128" cy="1271290"/>
          </a:xfrm>
        </p:grpSpPr>
        <p:sp>
          <p:nvSpPr>
            <p:cNvPr id="190" name="Rectangle 189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rgbClr val="FF00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92" name="Group 191"/>
          <p:cNvGrpSpPr/>
          <p:nvPr/>
        </p:nvGrpSpPr>
        <p:grpSpPr>
          <a:xfrm>
            <a:off x="2152020" y="1644871"/>
            <a:ext cx="1693504" cy="1695053"/>
            <a:chOff x="-1408548" y="1801832"/>
            <a:chExt cx="1270128" cy="1271290"/>
          </a:xfrm>
        </p:grpSpPr>
        <p:sp>
          <p:nvSpPr>
            <p:cNvPr id="193" name="Rectangle 19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 sz="8000" b="1" kern="0" dirty="0">
                <a:solidFill>
                  <a:sysClr val="windowText" lastClr="000000"/>
                </a:solidFill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8000" b="1" kern="0" dirty="0">
                  <a:solidFill>
                    <a:srgbClr val="FFFF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195" name="Left Brace 194"/>
          <p:cNvSpPr/>
          <p:nvPr/>
        </p:nvSpPr>
        <p:spPr>
          <a:xfrm rot="16200000">
            <a:off x="2850624" y="2483383"/>
            <a:ext cx="291153" cy="1720515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sz="3867" kern="0">
              <a:solidFill>
                <a:sysClr val="windowText" lastClr="000000"/>
              </a:solidFill>
            </a:endParaRPr>
          </a:p>
        </p:txBody>
      </p:sp>
      <p:sp>
        <p:nvSpPr>
          <p:cNvPr id="196" name="Left Brace 195"/>
          <p:cNvSpPr/>
          <p:nvPr/>
        </p:nvSpPr>
        <p:spPr>
          <a:xfrm rot="5400000">
            <a:off x="2850624" y="780620"/>
            <a:ext cx="291153" cy="1720515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US" sz="3867" kern="0">
              <a:solidFill>
                <a:sysClr val="windowText" lastClr="000000"/>
              </a:solidFill>
            </a:endParaRPr>
          </a:p>
        </p:txBody>
      </p:sp>
      <p:sp>
        <p:nvSpPr>
          <p:cNvPr id="80" name="Parallelogram 79"/>
          <p:cNvSpPr/>
          <p:nvPr/>
        </p:nvSpPr>
        <p:spPr>
          <a:xfrm>
            <a:off x="3255562" y="5320541"/>
            <a:ext cx="10109976" cy="792483"/>
          </a:xfrm>
          <a:prstGeom prst="parallelogram">
            <a:avLst/>
          </a:prstGeom>
          <a:solidFill>
            <a:srgbClr val="0ABD41">
              <a:alpha val="4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2667" kern="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7" name="Picture 196">
            <a:hlinkHover r:id="" action="ppaction://noaction" highlightClick="1">
              <a:snd r:embed="rId13" name="applause.wav"/>
            </a:hlinkHover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2834" y="7389421"/>
            <a:ext cx="1832216" cy="175458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4764208" y="4094469"/>
            <a:ext cx="163552" cy="163552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sp>
        <p:nvSpPr>
          <p:cNvPr id="153" name="Oval 152"/>
          <p:cNvSpPr/>
          <p:nvPr/>
        </p:nvSpPr>
        <p:spPr>
          <a:xfrm>
            <a:off x="4743888" y="5598149"/>
            <a:ext cx="163552" cy="163552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sp>
        <p:nvSpPr>
          <p:cNvPr id="154" name="Oval 153"/>
          <p:cNvSpPr/>
          <p:nvPr/>
        </p:nvSpPr>
        <p:spPr>
          <a:xfrm>
            <a:off x="4784528" y="7020549"/>
            <a:ext cx="163552" cy="163552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</p:spTree>
    <p:extLst>
      <p:ext uri="{BB962C8B-B14F-4D97-AF65-F5344CB8AC3E}">
        <p14:creationId xmlns:p14="http://schemas.microsoft.com/office/powerpoint/2010/main" val="1584193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02901__bluebloomers__electronic-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"/>
                            </p:stCondLst>
                            <p:childTnLst>
                              <p:par>
                                <p:cTn id="8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"/>
                            </p:stCondLst>
                            <p:childTnLst>
                              <p:par>
                                <p:cTn id="8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800"/>
                            </p:stCondLst>
                            <p:childTnLst>
                              <p:par>
                                <p:cTn id="8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800"/>
                            </p:stCondLst>
                            <p:childTnLst>
                              <p:par>
                                <p:cTn id="9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800"/>
                            </p:stCondLst>
                            <p:childTnLst>
                              <p:par>
                                <p:cTn id="9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4800"/>
                            </p:stCondLst>
                            <p:childTnLst>
                              <p:par>
                                <p:cTn id="10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800"/>
                            </p:stCondLst>
                            <p:childTnLst>
                              <p:par>
                                <p:cTn id="10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6800"/>
                            </p:stCondLst>
                            <p:childTnLst>
                              <p:par>
                                <p:cTn id="10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7800"/>
                            </p:stCondLst>
                            <p:childTnLst>
                              <p:par>
                                <p:cTn id="11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8800"/>
                            </p:stCondLst>
                            <p:childTnLst>
                              <p:par>
                                <p:cTn id="11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9800"/>
                            </p:stCondLst>
                            <p:childTnLst>
                              <p:par>
                                <p:cTn id="12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800"/>
                            </p:stCondLst>
                            <p:childTnLst>
                              <p:par>
                                <p:cTn id="12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1800"/>
                            </p:stCondLst>
                            <p:childTnLst>
                              <p:par>
                                <p:cTn id="12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2800"/>
                            </p:stCondLst>
                            <p:childTnLst>
                              <p:par>
                                <p:cTn id="13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3800"/>
                            </p:stCondLst>
                            <p:childTnLst>
                              <p:par>
                                <p:cTn id="13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14800"/>
                            </p:stCondLst>
                            <p:childTnLst>
                              <p:par>
                                <p:cTn id="14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5800"/>
                            </p:stCondLst>
                            <p:childTnLst>
                              <p:par>
                                <p:cTn id="14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6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6800"/>
                            </p:stCondLst>
                            <p:childTnLst>
                              <p:par>
                                <p:cTn id="14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7800"/>
                            </p:stCondLst>
                            <p:childTnLst>
                              <p:par>
                                <p:cTn id="15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8800"/>
                            </p:stCondLst>
                            <p:childTnLst>
                              <p:par>
                                <p:cTn id="15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9800"/>
                            </p:stCondLst>
                            <p:childTnLst>
                              <p:par>
                                <p:cTn id="16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0800"/>
                            </p:stCondLst>
                            <p:childTnLst>
                              <p:par>
                                <p:cTn id="16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1800"/>
                            </p:stCondLst>
                            <p:childTnLst>
                              <p:par>
                                <p:cTn id="16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0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2800"/>
                            </p:stCondLst>
                            <p:childTnLst>
                              <p:par>
                                <p:cTn id="17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23800"/>
                            </p:stCondLst>
                            <p:childTnLst>
                              <p:par>
                                <p:cTn id="17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8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24800"/>
                            </p:stCondLst>
                            <p:childTnLst>
                              <p:par>
                                <p:cTn id="18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2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5800"/>
                            </p:stCondLst>
                            <p:childTnLst>
                              <p:par>
                                <p:cTn id="184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6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6800"/>
                            </p:stCondLst>
                            <p:childTnLst>
                              <p:par>
                                <p:cTn id="188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0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27800"/>
                            </p:stCondLst>
                            <p:childTnLst>
                              <p:par>
                                <p:cTn id="192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4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28800"/>
                            </p:stCondLst>
                            <p:childTnLst>
                              <p:par>
                                <p:cTn id="196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8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29800"/>
                            </p:stCondLst>
                            <p:childTnLst>
                              <p:par>
                                <p:cTn id="200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2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65" grpId="0" animBg="1"/>
      <p:bldP spid="195" grpId="0" animBg="1"/>
      <p:bldP spid="196" grpId="0" animBg="1"/>
      <p:bldP spid="8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700" b="1" i="0" u="none" strike="noStrike" kern="10" cap="none" spc="0" normalizeH="0" baseline="0" noProof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XIN CHÂN THÀNH CẢM ƠN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700" b="1" i="0" u="none" strike="noStrike" kern="10" cap="none" spc="0" normalizeH="0" baseline="0" noProof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QUÝ THẦY CÔ GIÁO VÀ CÁC EM</a:t>
            </a:r>
            <a:endParaRPr kumimoji="0" lang="en-US" sz="5700" b="1" i="0" u="none" strike="noStrike" kern="10" cap="none" spc="0" normalizeH="0" baseline="0" noProof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956720" y="0"/>
            <a:ext cx="10363195" cy="573510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3681491" y="5409766"/>
            <a:ext cx="8913658" cy="861774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48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48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48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7835176" y="6566337"/>
            <a:ext cx="5896166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67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092887" y="-1066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350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10319" y="2452467"/>
            <a:ext cx="16256000" cy="1522327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10319" y="6899546"/>
            <a:ext cx="16256000" cy="1522327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29" y="1240868"/>
            <a:ext cx="2625572" cy="23248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562" y="558055"/>
            <a:ext cx="2747503" cy="1845216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852" y="1240866"/>
            <a:ext cx="2625572" cy="23248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885" y="558053"/>
            <a:ext cx="2747503" cy="1845216"/>
          </a:xfrm>
          <a:prstGeom prst="rect">
            <a:avLst/>
          </a:prstGeom>
        </p:spPr>
      </p:pic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174" y="1240866"/>
            <a:ext cx="2625572" cy="23248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208" y="558053"/>
            <a:ext cx="2747503" cy="1845216"/>
          </a:xfrm>
          <a:prstGeom prst="rect">
            <a:avLst/>
          </a:prstGeom>
        </p:spPr>
      </p:pic>
      <p:pic>
        <p:nvPicPr>
          <p:cNvPr id="14" name="Picture 13">
            <a:hlinkClick r:id="rId12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461" y="1240865"/>
            <a:ext cx="2625572" cy="232480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494" y="558052"/>
            <a:ext cx="2747503" cy="1845216"/>
          </a:xfrm>
          <a:prstGeom prst="rect">
            <a:avLst/>
          </a:prstGeom>
        </p:spPr>
      </p:pic>
      <p:pic>
        <p:nvPicPr>
          <p:cNvPr id="16" name="Picture 15">
            <a:hlinkClick r:id="rId15" action="ppaction://hlinksldjump"/>
            <a:extLst>
              <a:ext uri="{FF2B5EF4-FFF2-40B4-BE49-F238E27FC236}">
                <a16:creationId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9817" y="1240864"/>
            <a:ext cx="2625572" cy="232480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8850" y="558051"/>
            <a:ext cx="2747503" cy="184521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1" y="8411688"/>
            <a:ext cx="8127999" cy="44642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321" y="8411688"/>
            <a:ext cx="8127999" cy="44642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" y="3966173"/>
            <a:ext cx="8127999" cy="44642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320" y="3966173"/>
            <a:ext cx="8127999" cy="446425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5208571" y="8153237"/>
            <a:ext cx="865424" cy="865424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</p:spTree>
    <p:extLst>
      <p:ext uri="{BB962C8B-B14F-4D97-AF65-F5344CB8AC3E}">
        <p14:creationId xmlns:p14="http://schemas.microsoft.com/office/powerpoint/2010/main" val="1411110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762" y="-67235"/>
            <a:ext cx="2588572" cy="24754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0756" y="6481122"/>
            <a:ext cx="2625572" cy="23248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9789" y="5798309"/>
            <a:ext cx="2747503" cy="1845216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687653" y="367695"/>
            <a:ext cx="12830628" cy="230293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Nhắc lại các đơn vị đo khối lượng đã học.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687653" y="2841497"/>
            <a:ext cx="11980181" cy="150328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kg, g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3785419" y="6658817"/>
            <a:ext cx="3251107" cy="33463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sp>
        <p:nvSpPr>
          <p:cNvPr id="31" name="Arrow: Pentagon 30"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3745528" y="5425361"/>
            <a:ext cx="3081251" cy="1199352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</a:t>
            </a:r>
            <a:r>
              <a:rPr lang="en-US" sz="3733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8" action="ppaction://hlinksldjump"/>
              </a:rPr>
              <a:t>HOME</a:t>
            </a:r>
            <a:endParaRPr lang="en-US" sz="3733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972" y="7276622"/>
            <a:ext cx="1270000" cy="1358900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5378186" y="5592435"/>
            <a:ext cx="205875" cy="20587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544" y="6872163"/>
            <a:ext cx="1552076" cy="170131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" y="5296347"/>
            <a:ext cx="1552076" cy="170131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780" y="4583617"/>
            <a:ext cx="1037304" cy="102485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87512" y="4886505"/>
            <a:ext cx="1173548" cy="112425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8080" y="5225383"/>
            <a:ext cx="660400" cy="58420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4309" y="5096046"/>
            <a:ext cx="952500" cy="1587500"/>
          </a:xfrm>
          <a:prstGeom prst="rect">
            <a:avLst/>
          </a:prstGeom>
        </p:spPr>
      </p:pic>
      <p:sp>
        <p:nvSpPr>
          <p:cNvPr id="18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13245706" y="5226979"/>
            <a:ext cx="1960880" cy="1770683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24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1 candies </a:t>
            </a:r>
          </a:p>
        </p:txBody>
      </p:sp>
    </p:spTree>
    <p:extLst>
      <p:ext uri="{BB962C8B-B14F-4D97-AF65-F5344CB8AC3E}">
        <p14:creationId xmlns:p14="http://schemas.microsoft.com/office/powerpoint/2010/main" val="242043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18" grpId="0" animBg="1"/>
      <p:bldP spid="1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762" y="-67235"/>
            <a:ext cx="2588572" cy="24754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0756" y="6481122"/>
            <a:ext cx="2625572" cy="23248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9789" y="5798309"/>
            <a:ext cx="2747503" cy="1845216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687653" y="367695"/>
            <a:ext cx="12830628" cy="230293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4267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1kg = … g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687653" y="2841497"/>
            <a:ext cx="11980181" cy="150328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4267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3785419" y="6658817"/>
            <a:ext cx="3251107" cy="33463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3745528" y="5425361"/>
            <a:ext cx="3081251" cy="1199352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733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972" y="7276622"/>
            <a:ext cx="1270000" cy="1358900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5378186" y="5592435"/>
            <a:ext cx="205875" cy="20587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544" y="6872163"/>
            <a:ext cx="1552076" cy="170131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" y="5296347"/>
            <a:ext cx="1552076" cy="170131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780" y="4583617"/>
            <a:ext cx="1037304" cy="102485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87512" y="4886505"/>
            <a:ext cx="1173548" cy="112425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8080" y="5225383"/>
            <a:ext cx="660400" cy="58420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4309" y="5096046"/>
            <a:ext cx="952500" cy="1587500"/>
          </a:xfrm>
          <a:prstGeom prst="rect">
            <a:avLst/>
          </a:prstGeom>
        </p:spPr>
      </p:pic>
      <p:sp>
        <p:nvSpPr>
          <p:cNvPr id="18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13245706" y="5226979"/>
            <a:ext cx="1960880" cy="1770683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24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</p:spTree>
    <p:extLst>
      <p:ext uri="{BB962C8B-B14F-4D97-AF65-F5344CB8AC3E}">
        <p14:creationId xmlns:p14="http://schemas.microsoft.com/office/powerpoint/2010/main" val="164937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18" grpId="0" animBg="1"/>
      <p:bldP spid="1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762" y="-67235"/>
            <a:ext cx="2588572" cy="24754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0756" y="6481122"/>
            <a:ext cx="2625572" cy="23248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9789" y="5798309"/>
            <a:ext cx="2747503" cy="1845216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687653" y="367695"/>
            <a:ext cx="12830628" cy="230293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4267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Nhắc lại các đơn vị đo độ dài đã học.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687653" y="2841497"/>
            <a:ext cx="11980181" cy="150328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4267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dm, cm, mm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3785419" y="6658817"/>
            <a:ext cx="3251107" cy="33463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3745528" y="5425361"/>
            <a:ext cx="3081251" cy="1199352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733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972" y="7276622"/>
            <a:ext cx="1270000" cy="1358900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5378186" y="5592435"/>
            <a:ext cx="205875" cy="20587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544" y="6872163"/>
            <a:ext cx="1552076" cy="170131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" y="5296347"/>
            <a:ext cx="1552076" cy="170131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780" y="4583617"/>
            <a:ext cx="1037304" cy="102485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87512" y="4886505"/>
            <a:ext cx="1173548" cy="112425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8080" y="5225383"/>
            <a:ext cx="660400" cy="58420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4309" y="5096046"/>
            <a:ext cx="952500" cy="1587500"/>
          </a:xfrm>
          <a:prstGeom prst="rect">
            <a:avLst/>
          </a:prstGeom>
        </p:spPr>
      </p:pic>
      <p:sp>
        <p:nvSpPr>
          <p:cNvPr id="18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13245706" y="5226979"/>
            <a:ext cx="1960880" cy="1770683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24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</p:spTree>
    <p:extLst>
      <p:ext uri="{BB962C8B-B14F-4D97-AF65-F5344CB8AC3E}">
        <p14:creationId xmlns:p14="http://schemas.microsoft.com/office/powerpoint/2010/main" val="94864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18" grpId="0" animBg="1"/>
      <p:bldP spid="1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762" y="-67235"/>
            <a:ext cx="2588572" cy="24754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0756" y="6481122"/>
            <a:ext cx="2625572" cy="23248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9789" y="5798309"/>
            <a:ext cx="2747503" cy="1845216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13245706" y="5226979"/>
            <a:ext cx="1960880" cy="1770683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24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687653" y="367695"/>
            <a:ext cx="12830628" cy="230293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4267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100mm = … dm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687653" y="2841497"/>
            <a:ext cx="11980181" cy="150328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4267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3785419" y="6658817"/>
            <a:ext cx="3251107" cy="33463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3745528" y="5425361"/>
            <a:ext cx="3081251" cy="1199352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733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972" y="7276622"/>
            <a:ext cx="1270000" cy="1358900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5378186" y="5592435"/>
            <a:ext cx="205875" cy="20587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544" y="6872163"/>
            <a:ext cx="1552076" cy="170131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" y="5296347"/>
            <a:ext cx="1552076" cy="170131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780" y="4583617"/>
            <a:ext cx="1037304" cy="102485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87512" y="4886505"/>
            <a:ext cx="1173548" cy="112425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8080" y="5225383"/>
            <a:ext cx="660400" cy="58420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4309" y="5096046"/>
            <a:ext cx="952500" cy="158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42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762" y="-67235"/>
            <a:ext cx="2588572" cy="24754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0756" y="6481122"/>
            <a:ext cx="2625572" cy="23248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9789" y="5798309"/>
            <a:ext cx="2747503" cy="1845216"/>
          </a:xfrm>
          <a:prstGeom prst="rect">
            <a:avLst/>
          </a:prstGeom>
        </p:spPr>
      </p:pic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2110053" y="834875"/>
            <a:ext cx="12830628" cy="2302933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4267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 tất cả … lít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687653" y="2841497"/>
            <a:ext cx="11980181" cy="150328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4267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 lít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3785419" y="6658817"/>
            <a:ext cx="3251107" cy="33463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Arrow: Pentagon 30">
            <a:hlinkClick r:id="rId8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3745528" y="5425361"/>
            <a:ext cx="3081251" cy="1199352"/>
          </a:xfrm>
          <a:prstGeom prst="homePlate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3733" b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972" y="7276622"/>
            <a:ext cx="1270000" cy="1358900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5378186" y="5592435"/>
            <a:ext cx="205875" cy="205875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544" y="6872163"/>
            <a:ext cx="1552076" cy="170131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0" y="5296347"/>
            <a:ext cx="1552076" cy="170131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780" y="4583617"/>
            <a:ext cx="1037304" cy="102485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87512" y="4886505"/>
            <a:ext cx="1173548" cy="112425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8080" y="5225383"/>
            <a:ext cx="660400" cy="58420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4309" y="5096046"/>
            <a:ext cx="952500" cy="1587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655" y="230712"/>
            <a:ext cx="3734321" cy="2768987"/>
          </a:xfrm>
          <a:prstGeom prst="rect">
            <a:avLst/>
          </a:prstGeom>
        </p:spPr>
      </p:pic>
      <p:sp>
        <p:nvSpPr>
          <p:cNvPr id="1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13245706" y="5226979"/>
            <a:ext cx="1960880" cy="1770683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sz="2400" b="1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</p:spTree>
    <p:extLst>
      <p:ext uri="{BB962C8B-B14F-4D97-AF65-F5344CB8AC3E}">
        <p14:creationId xmlns:p14="http://schemas.microsoft.com/office/powerpoint/2010/main" val="34637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19" grpId="0" animBg="1"/>
      <p:bldP spid="1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568781-6B7A-169D-CD09-4C2A85ADD1C8}"/>
              </a:ext>
            </a:extLst>
          </p:cNvPr>
          <p:cNvGrpSpPr/>
          <p:nvPr/>
        </p:nvGrpSpPr>
        <p:grpSpPr>
          <a:xfrm>
            <a:off x="1572528" y="2152687"/>
            <a:ext cx="9111171" cy="712232"/>
            <a:chOff x="1470819" y="1943100"/>
            <a:chExt cx="9111171" cy="71223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795557E-AC62-3CE1-BAF4-5FA1D62F3C65}"/>
                </a:ext>
              </a:extLst>
            </p:cNvPr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C9DFFC98-7F84-8C98-13FB-B55C87E9F0FE}"/>
                  </a:ext>
                </a:extLst>
              </p:cNvPr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979B0BD-DD92-3345-574D-1052DAB5158E}"/>
                  </a:ext>
                </a:extLst>
              </p:cNvPr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C9B75A9-0FD5-3914-79D1-A3EBECC733B2}"/>
                </a:ext>
              </a:extLst>
            </p:cNvPr>
            <p:cNvSpPr txBox="1"/>
            <p:nvPr/>
          </p:nvSpPr>
          <p:spPr>
            <a:xfrm>
              <a:off x="2118519" y="1947446"/>
              <a:ext cx="846347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gấp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khúc</a:t>
              </a:r>
              <a:r>
                <a:rPr lang="en-US" sz="40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ABCD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A269178-9A33-3530-8EF8-B714DBBDFA81}"/>
              </a:ext>
            </a:extLst>
          </p:cNvPr>
          <p:cNvGrpSpPr/>
          <p:nvPr/>
        </p:nvGrpSpPr>
        <p:grpSpPr>
          <a:xfrm>
            <a:off x="5166519" y="152400"/>
            <a:ext cx="6255239" cy="992290"/>
            <a:chOff x="4539228" y="172432"/>
            <a:chExt cx="6149694" cy="99229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BA7D568-1BE4-D2DB-24AF-1FE727D1928A}"/>
                </a:ext>
              </a:extLst>
            </p:cNvPr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6A1E26-7B39-87DC-FEB8-FB5F8A3CEE65}"/>
                  </a:ext>
                </a:extLst>
              </p:cNvPr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Thứ……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…..</a:t>
                </a:r>
                <a:r>
                  <a:rPr kumimoji="0" lang="en-US" sz="3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C1FE1C7-87BA-E1EA-1C1A-583CB78E5B89}"/>
                  </a:ext>
                </a:extLst>
              </p:cNvPr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03D5C47-F39C-6D7D-509E-7204F36B9637}"/>
                </a:ext>
              </a:extLst>
            </p:cNvPr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noFill/>
            <a:ln w="19050" cap="rnd" cmpd="sng" algn="ctr">
              <a:solidFill>
                <a:srgbClr val="FF0066"/>
              </a:solidFill>
              <a:prstDash val="solid"/>
            </a:ln>
            <a:effectLst/>
          </p:spPr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1AD87D4-8B17-6E8C-3669-B9C9713D3FAD}"/>
              </a:ext>
            </a:extLst>
          </p:cNvPr>
          <p:cNvSpPr txBox="1"/>
          <p:nvPr/>
        </p:nvSpPr>
        <p:spPr>
          <a:xfrm>
            <a:off x="918368" y="1149671"/>
            <a:ext cx="15087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43: ÔN TẬP HÌNH HỌC VÀ ĐO LƯỜNG- t 2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628B5C4-0597-1915-F0B9-9C6C4B070438}"/>
              </a:ext>
            </a:extLst>
          </p:cNvPr>
          <p:cNvGrpSpPr/>
          <p:nvPr/>
        </p:nvGrpSpPr>
        <p:grpSpPr>
          <a:xfrm>
            <a:off x="2589180" y="3681804"/>
            <a:ext cx="7312133" cy="2004923"/>
            <a:chOff x="1048306" y="1335464"/>
            <a:chExt cx="7312133" cy="2004923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3A926768-53BA-8B65-E1AC-ED854428E3BB}"/>
                </a:ext>
              </a:extLst>
            </p:cNvPr>
            <p:cNvGrpSpPr/>
            <p:nvPr/>
          </p:nvGrpSpPr>
          <p:grpSpPr>
            <a:xfrm>
              <a:off x="1569720" y="1920240"/>
              <a:ext cx="6096000" cy="1127760"/>
              <a:chOff x="1569720" y="1920240"/>
              <a:chExt cx="6096000" cy="1127760"/>
            </a:xfrm>
          </p:grpSpPr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4B67739-BBFA-9039-5979-D6C39ACE5614}"/>
                  </a:ext>
                </a:extLst>
              </p:cNvPr>
              <p:cNvCxnSpPr/>
              <p:nvPr/>
            </p:nvCxnSpPr>
            <p:spPr>
              <a:xfrm flipV="1">
                <a:off x="1569720" y="1920240"/>
                <a:ext cx="1874520" cy="112776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CB2984CF-6FAC-6F8C-1A87-122DC5A469E5}"/>
                  </a:ext>
                </a:extLst>
              </p:cNvPr>
              <p:cNvCxnSpPr/>
              <p:nvPr/>
            </p:nvCxnSpPr>
            <p:spPr>
              <a:xfrm>
                <a:off x="3444240" y="1920240"/>
                <a:ext cx="2286000" cy="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C56DB539-94A1-6A95-6B57-5D5F282481C2}"/>
                  </a:ext>
                </a:extLst>
              </p:cNvPr>
              <p:cNvCxnSpPr/>
              <p:nvPr/>
            </p:nvCxnSpPr>
            <p:spPr>
              <a:xfrm>
                <a:off x="5730240" y="1920240"/>
                <a:ext cx="1935480" cy="1127760"/>
              </a:xfrm>
              <a:prstGeom prst="line">
                <a:avLst/>
              </a:prstGeom>
              <a:noFill/>
              <a:ln w="28575" cap="flat" cmpd="sng" algn="ctr">
                <a:solidFill>
                  <a:srgbClr val="000000">
                    <a:shade val="95000"/>
                    <a:satMod val="105000"/>
                  </a:srgbClr>
                </a:solidFill>
                <a:prstDash val="solid"/>
              </a:ln>
              <a:effectLst/>
            </p:spPr>
          </p:cxn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022E9BA-6C2B-BBC4-107D-1653F3062AD2}"/>
                </a:ext>
              </a:extLst>
            </p:cNvPr>
            <p:cNvSpPr txBox="1"/>
            <p:nvPr/>
          </p:nvSpPr>
          <p:spPr>
            <a:xfrm>
              <a:off x="1048306" y="2755612"/>
              <a:ext cx="6947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67AA164-0FD5-40A1-AF2E-E9DF2F2FE5B6}"/>
                </a:ext>
              </a:extLst>
            </p:cNvPr>
            <p:cNvSpPr txBox="1"/>
            <p:nvPr/>
          </p:nvSpPr>
          <p:spPr>
            <a:xfrm>
              <a:off x="3096880" y="1335465"/>
              <a:ext cx="6947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AFB5E92-533B-54E1-C6ED-75983FA8525C}"/>
                </a:ext>
              </a:extLst>
            </p:cNvPr>
            <p:cNvSpPr txBox="1"/>
            <p:nvPr/>
          </p:nvSpPr>
          <p:spPr>
            <a:xfrm>
              <a:off x="5535280" y="1335465"/>
              <a:ext cx="6947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69B8362-91F7-BDFF-7322-51EDB8CFCC6F}"/>
                </a:ext>
              </a:extLst>
            </p:cNvPr>
            <p:cNvSpPr txBox="1"/>
            <p:nvPr/>
          </p:nvSpPr>
          <p:spPr>
            <a:xfrm>
              <a:off x="7665720" y="2484120"/>
              <a:ext cx="69471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2B0377F-7A0B-7C1E-E86E-7411E53CD166}"/>
                </a:ext>
              </a:extLst>
            </p:cNvPr>
            <p:cNvSpPr txBox="1"/>
            <p:nvPr/>
          </p:nvSpPr>
          <p:spPr>
            <a:xfrm>
              <a:off x="1208701" y="1920239"/>
              <a:ext cx="18377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28 mm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D64B995-41D2-E3B3-C766-761264F7FA79}"/>
                </a:ext>
              </a:extLst>
            </p:cNvPr>
            <p:cNvSpPr txBox="1"/>
            <p:nvPr/>
          </p:nvSpPr>
          <p:spPr>
            <a:xfrm>
              <a:off x="3840480" y="1335464"/>
              <a:ext cx="18377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28 mm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8357764-7AE5-840D-4AC7-B6CC50E39F34}"/>
                </a:ext>
              </a:extLst>
            </p:cNvPr>
            <p:cNvSpPr txBox="1"/>
            <p:nvPr/>
          </p:nvSpPr>
          <p:spPr>
            <a:xfrm>
              <a:off x="6424959" y="1854694"/>
              <a:ext cx="183771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28 mm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7D3F3C5A-593F-696A-F7F7-06410D27A606}"/>
              </a:ext>
            </a:extLst>
          </p:cNvPr>
          <p:cNvSpPr txBox="1"/>
          <p:nvPr/>
        </p:nvSpPr>
        <p:spPr>
          <a:xfrm>
            <a:off x="3573996" y="5900352"/>
            <a:ext cx="70043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/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ABCD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/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 x 3 = 84 (mm)</a:t>
            </a:r>
          </a:p>
          <a:p>
            <a:pPr algn="ctr" defTabSz="914400"/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84 mm</a:t>
            </a:r>
          </a:p>
        </p:txBody>
      </p:sp>
    </p:spTree>
    <p:extLst>
      <p:ext uri="{BB962C8B-B14F-4D97-AF65-F5344CB8AC3E}">
        <p14:creationId xmlns:p14="http://schemas.microsoft.com/office/powerpoint/2010/main" val="24558634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020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nk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</TotalTime>
  <Words>758</Words>
  <Application>Microsoft Office PowerPoint</Application>
  <PresentationFormat>Custom</PresentationFormat>
  <Paragraphs>267</Paragraphs>
  <Slides>18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36" baseType="lpstr">
      <vt:lpstr>A3.OpenSansBold-San</vt:lpstr>
      <vt:lpstr>A3.OpenSans-San</vt:lpstr>
      <vt:lpstr>Arial</vt:lpstr>
      <vt:lpstr>Arial Black</vt:lpstr>
      <vt:lpstr>Calibri</vt:lpstr>
      <vt:lpstr>Calibri Light</vt:lpstr>
      <vt:lpstr>Tahoma</vt:lpstr>
      <vt:lpstr>Times New Roman</vt:lpstr>
      <vt:lpstr>Trebuchet MS</vt:lpstr>
      <vt:lpstr>UTM Avenida</vt:lpstr>
      <vt:lpstr>Wingdings 3</vt:lpstr>
      <vt:lpstr>印品黑体</vt:lpstr>
      <vt:lpstr>020</vt:lpstr>
      <vt:lpstr>Blank</vt:lpstr>
      <vt:lpstr>Custom Design</vt:lpstr>
      <vt:lpstr>Office Theme</vt:lpstr>
      <vt:lpstr>Facet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Lê Tuấn Minh</cp:lastModifiedBy>
  <cp:revision>103</cp:revision>
  <dcterms:created xsi:type="dcterms:W3CDTF">2022-07-10T01:37:20Z</dcterms:created>
  <dcterms:modified xsi:type="dcterms:W3CDTF">2022-08-23T14:57:00Z</dcterms:modified>
</cp:coreProperties>
</file>