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71" r:id="rId6"/>
    <p:sldId id="270" r:id="rId7"/>
    <p:sldId id="272" r:id="rId8"/>
    <p:sldId id="274" r:id="rId9"/>
    <p:sldId id="277" r:id="rId10"/>
    <p:sldId id="275" r:id="rId11"/>
    <p:sldId id="279" r:id="rId12"/>
    <p:sldId id="264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 varScale="1">
        <p:scale>
          <a:sx n="51" d="100"/>
          <a:sy n="51" d="100"/>
        </p:scale>
        <p:origin x="528" y="4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9.jpeg"/><Relationship Id="rId18" Type="http://schemas.openxmlformats.org/officeDocument/2006/relationships/image" Target="../media/image33.jpeg"/><Relationship Id="rId3" Type="http://schemas.openxmlformats.org/officeDocument/2006/relationships/image" Target="../media/image21.jpeg"/><Relationship Id="rId21" Type="http://schemas.openxmlformats.org/officeDocument/2006/relationships/image" Target="../media/image35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7.jpeg"/><Relationship Id="rId10" Type="http://schemas.openxmlformats.org/officeDocument/2006/relationships/image" Target="../media/image26.png"/><Relationship Id="rId19" Type="http://schemas.openxmlformats.org/officeDocument/2006/relationships/image" Target="../media/image34.jpe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9" y="404466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37319" y="1765598"/>
            <a:ext cx="15849600" cy="16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Khoang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tên lửa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Commercial ScriptH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6844" y="3200400"/>
            <a:ext cx="5450075" cy="5715000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1162" y="3578311"/>
            <a:ext cx="10596978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Tìm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lang="en-US" sz="40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358" y="3418794"/>
            <a:ext cx="10515600" cy="1543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1162" y="5363100"/>
            <a:ext cx="10596978" cy="22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Sau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bay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cao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tầm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1000 km, hai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C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4351" y="5562601"/>
            <a:ext cx="10515600" cy="20163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1" grpId="0" animBg="1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 A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981108" y="4495800"/>
            <a:ext cx="822447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8780" y="2971800"/>
            <a:ext cx="7423395" cy="50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DIỆN TÍCH CỦA MỘT HÌNH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919" y="2082022"/>
            <a:ext cx="12115799" cy="66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2093746"/>
            <a:ext cx="3585918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639" y="2636671"/>
            <a:ext cx="10286999" cy="2038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6278" y="2093746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9586" y="5334966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5791200"/>
            <a:ext cx="4876800" cy="2971800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38853" y="6167367"/>
            <a:ext cx="8397985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Hình </a:t>
            </a:r>
            <a:r>
              <a:rPr lang="en-US" sz="4800" b="1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44100" y="7322284"/>
            <a:ext cx="8436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2667000"/>
            <a:ext cx="4486275" cy="2905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719" y="2667000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63526" y="2667000"/>
            <a:ext cx="8923393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10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cắt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ra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thành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hai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D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cũng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gồm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ô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63525" y="5028082"/>
            <a:ext cx="8923393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7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4500" y="228600"/>
            <a:ext cx="6255237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88682" y="1480739"/>
            <a:ext cx="15697200" cy="111091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50: 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TÍCH CỦA MỘT HÌNH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5478" y="2286000"/>
            <a:ext cx="15329041" cy="1478072"/>
            <a:chOff x="1470819" y="2019300"/>
            <a:chExt cx="16400497" cy="1478072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2266" y="3141785"/>
            <a:ext cx="4081463" cy="4548188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093863" y="4327670"/>
            <a:ext cx="8791599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ADC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275683" y="6032252"/>
            <a:ext cx="1010278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352" y="2430835"/>
            <a:ext cx="10833240" cy="34247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910" y="5916503"/>
            <a:ext cx="9663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184097" y="6915361"/>
            <a:ext cx="10698438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3023" y="6823161"/>
            <a:ext cx="1046058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7449" y="7915213"/>
            <a:ext cx="1094989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20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629</Words>
  <Application>Microsoft Office PowerPoint</Application>
  <PresentationFormat>Custom</PresentationFormat>
  <Paragraphs>89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.VnAristoteH</vt:lpstr>
      <vt:lpstr>.VnCommercial ScriptH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113</cp:revision>
  <dcterms:created xsi:type="dcterms:W3CDTF">2022-07-10T01:37:20Z</dcterms:created>
  <dcterms:modified xsi:type="dcterms:W3CDTF">2022-08-16T08:04:55Z</dcterms:modified>
</cp:coreProperties>
</file>