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6" r:id="rId5"/>
    <p:sldId id="265" r:id="rId6"/>
    <p:sldId id="267" r:id="rId7"/>
    <p:sldId id="268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76" y="698420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80648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1)</a:t>
            </a:r>
            <a:endParaRPr 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904" y="2834801"/>
            <a:ext cx="8686800" cy="4457700"/>
          </a:xfrm>
          <a:prstGeom prst="rect">
            <a:avLst/>
          </a:prstGeom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16254" y="2834801"/>
            <a:ext cx="707756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Mỗi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5944" y="2667306"/>
            <a:ext cx="68381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Mỗi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4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77661" y="4116457"/>
            <a:ext cx="575475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7661" y="3994102"/>
            <a:ext cx="561285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0115" y="5881890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94081" y="5747855"/>
            <a:ext cx="578227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12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  <p:bldP spid="26" grpId="0" animBg="1"/>
      <p:bldP spid="24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10234891" y="1821215"/>
            <a:ext cx="5486400" cy="4265553"/>
          </a:xfrm>
          <a:prstGeom prst="rect">
            <a:avLst/>
          </a:prstGeom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46919" y="2895600"/>
            <a:ext cx="86867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4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40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54" t="8889" r="6640" b="11111"/>
          <a:stretch/>
        </p:blipFill>
        <p:spPr>
          <a:xfrm>
            <a:off x="2270919" y="6324600"/>
            <a:ext cx="12877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2167576"/>
            <a:ext cx="7134225" cy="263842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27226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5 cm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15 cm.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9154" t="15952" r="10297"/>
          <a:stretch/>
        </p:blipFill>
        <p:spPr>
          <a:xfrm>
            <a:off x="10348119" y="4191000"/>
            <a:ext cx="5105400" cy="2673178"/>
          </a:xfrm>
          <a:prstGeom prst="rect">
            <a:avLst/>
          </a:prstGeom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737519" y="4495800"/>
            <a:ext cx="7613160" cy="25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761647" y="3450046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71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846659"/>
            <a:chOff x="1470819" y="1921758"/>
            <a:chExt cx="9995499" cy="1846659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Bu-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ti-nô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bẻ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-la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thành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rồi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chia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xăng-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ti-mét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109119" y="4384366"/>
            <a:ext cx="603843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44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224" y="3450046"/>
            <a:ext cx="5486400" cy="500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493</Words>
  <Application>Microsoft Office PowerPoint</Application>
  <PresentationFormat>Custom</PresentationFormat>
  <Paragraphs>108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107</cp:revision>
  <dcterms:created xsi:type="dcterms:W3CDTF">2022-07-10T01:37:20Z</dcterms:created>
  <dcterms:modified xsi:type="dcterms:W3CDTF">2022-08-16T14:30:48Z</dcterms:modified>
</cp:coreProperties>
</file>