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8" r:id="rId4"/>
    <p:sldId id="272" r:id="rId5"/>
    <p:sldId id="273" r:id="rId6"/>
    <p:sldId id="279" r:id="rId7"/>
    <p:sldId id="264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86" y="7222634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384427" cy="1266230"/>
            <a:chOff x="1470819" y="1943100"/>
            <a:chExt cx="15384427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736727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diện tích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9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 algn="ctr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9 cm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6 cm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.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01865" y="3438957"/>
            <a:ext cx="590765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81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81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222660" y="3442067"/>
            <a:ext cx="58425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 54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54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cm,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gấp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đôi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Tính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4430739" y="3221895"/>
            <a:ext cx="7834128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x 2  = 12 (cm)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x 6 = 72 (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240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miếng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bìa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Hai miếng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91179" y="5562600"/>
            <a:ext cx="1257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miếng bìa A, ta cắt bỏ hai bên mỗi bên 3 ô vuông ta được hình B và C. </a:t>
            </a:r>
          </a:p>
          <a:p>
            <a:pPr lvl="0" algn="just">
              <a:lnSpc>
                <a:spcPct val="120000"/>
              </a:lnSpc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hình B và C mỗi hình đều thiếu 4 ô vuông.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hình B và C có diện tích bằng nhau.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56514" y="1264898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519" y="2594360"/>
            <a:ext cx="79438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3896" y="1572833"/>
            <a:ext cx="15444393" cy="677108"/>
            <a:chOff x="1470819" y="1921758"/>
            <a:chExt cx="9995499" cy="677108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36 cm. Tính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võ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032" y="621968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554" y="1185071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2)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649" y="2362121"/>
            <a:ext cx="7342502" cy="5362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934" y="3022467"/>
            <a:ext cx="813752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36 : 4 = 9 (cm)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x 9 = 81 (cm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Đáp số: 81 cm</a:t>
            </a:r>
            <a:r>
              <a:rPr lang="nl-NL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481</Words>
  <Application>Microsoft Office PowerPoint</Application>
  <PresentationFormat>Custom</PresentationFormat>
  <Paragraphs>85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127</cp:revision>
  <dcterms:created xsi:type="dcterms:W3CDTF">2022-07-10T01:37:20Z</dcterms:created>
  <dcterms:modified xsi:type="dcterms:W3CDTF">2022-08-16T15:04:10Z</dcterms:modified>
</cp:coreProperties>
</file>