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72" r:id="rId5"/>
    <p:sldId id="280" r:id="rId6"/>
    <p:sldId id="273" r:id="rId7"/>
    <p:sldId id="281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16T21:49:03.0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LUYỆN TẬP CHUNG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726202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728345" cy="1851005"/>
            <a:chOff x="1470819" y="1943100"/>
            <a:chExt cx="15728345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508064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sàn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45 cm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9cm.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là bao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xăng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8763" y="3750237"/>
            <a:ext cx="8137525" cy="49675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một tấm gỗ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x 9 = 405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mảng nền nhà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405 x 9 = 3645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3645 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2431435"/>
            <a:chOff x="1470819" y="1921758"/>
            <a:chExt cx="9995499" cy="243143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Tính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b) Tính diện tích hình </a:t>
              </a:r>
              <a:r>
                <a:rPr lang="en-US" sz="3800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820" y="4702938"/>
            <a:ext cx="4038600" cy="52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14521" y="2441158"/>
            <a:ext cx="928119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 tích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ABCD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 x 8 = 48 (cm</a:t>
            </a:r>
            <a:r>
              <a:rPr kumimoji="0" lang="nl-NL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DMNP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 X 10 = 70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               Đáp số: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70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2119" y="2529772"/>
            <a:ext cx="4038600" cy="52057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7694" y="5783320"/>
            <a:ext cx="54128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Tính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6301" y="6362886"/>
            <a:ext cx="59440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</a:t>
            </a:r>
            <a:r>
              <a:rPr lang="en-US" sz="38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+ 70 = 118 (cm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Đáp số: 118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2431435"/>
            <a:chOff x="1470819" y="1921758"/>
            <a:chExt cx="9995499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Nam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chu vi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</a:t>
              </a:r>
              <a:r>
                <a:rPr kumimoji="0" lang="vi-VN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3810000"/>
            <a:ext cx="9313655" cy="49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6" y="1745297"/>
            <a:ext cx="15444392" cy="2431435"/>
            <a:chOff x="1470819" y="1921758"/>
            <a:chExt cx="9995494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8" y="1921758"/>
              <a:ext cx="9462095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những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837028"/>
              </p:ext>
            </p:extLst>
          </p:nvPr>
        </p:nvGraphicFramePr>
        <p:xfrm>
          <a:off x="5026411" y="3733800"/>
          <a:ext cx="10865505" cy="2622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198">
                  <a:extLst>
                    <a:ext uri="{9D8B030D-6E8A-4147-A177-3AD203B41FA5}">
                      <a16:colId xmlns:a16="http://schemas.microsoft.com/office/drawing/2014/main" val="617299451"/>
                    </a:ext>
                  </a:extLst>
                </a:gridCol>
                <a:gridCol w="3357472">
                  <a:extLst>
                    <a:ext uri="{9D8B030D-6E8A-4147-A177-3AD203B41FA5}">
                      <a16:colId xmlns:a16="http://schemas.microsoft.com/office/drawing/2014/main" val="490502151"/>
                    </a:ext>
                  </a:extLst>
                </a:gridCol>
                <a:gridCol w="3621835">
                  <a:extLst>
                    <a:ext uri="{9D8B030D-6E8A-4147-A177-3AD203B41FA5}">
                      <a16:colId xmlns:a16="http://schemas.microsoft.com/office/drawing/2014/main" val="1795426475"/>
                    </a:ext>
                  </a:extLst>
                </a:gridCol>
              </a:tblGrid>
              <a:tr h="70201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424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(6 + 4) x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 = 20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x 4 =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5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 + 4) x 2 =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x 4 =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x4 =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 5 =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773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41055" y="6466344"/>
            <a:ext cx="140508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và tờ giấy màu vàng có cùng chu vi.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có diện tích bé hơn diện tích tờ giấy màu vàng.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đó, tờ giấy màu xanh da trời là do Nam cắt được, tờ giấy màu vàng là do Việt cắt được.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7648" y="6552197"/>
            <a:ext cx="13937647" cy="250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Nam cắt được tờ giấy màu xanh da trời.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Việt cắt được tờ giấy màu vàng.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Mai cắt được tờ giấy màu xanh lá cây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713</Words>
  <Application>Microsoft Office PowerPoint</Application>
  <PresentationFormat>Custom</PresentationFormat>
  <Paragraphs>101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.VnAristoteH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134</cp:revision>
  <dcterms:created xsi:type="dcterms:W3CDTF">2022-07-10T01:37:20Z</dcterms:created>
  <dcterms:modified xsi:type="dcterms:W3CDTF">2022-08-16T14:53:34Z</dcterms:modified>
</cp:coreProperties>
</file>