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a" ContentType="audio/x-ms-wma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6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7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8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9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media/audio6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  <p:sldMasterId id="2147483700" r:id="rId2"/>
    <p:sldMasterId id="2147483712" r:id="rId3"/>
    <p:sldMasterId id="2147483716" r:id="rId4"/>
    <p:sldMasterId id="2147483720" r:id="rId5"/>
    <p:sldMasterId id="2147483724" r:id="rId6"/>
    <p:sldMasterId id="2147483728" r:id="rId7"/>
    <p:sldMasterId id="2147483732" r:id="rId8"/>
    <p:sldMasterId id="2147483736" r:id="rId9"/>
    <p:sldMasterId id="2147483740" r:id="rId10"/>
  </p:sldMasterIdLst>
  <p:notesMasterIdLst>
    <p:notesMasterId r:id="rId26"/>
  </p:notesMasterIdLst>
  <p:sldIdLst>
    <p:sldId id="327" r:id="rId11"/>
    <p:sldId id="319" r:id="rId12"/>
    <p:sldId id="293" r:id="rId13"/>
    <p:sldId id="320" r:id="rId14"/>
    <p:sldId id="310" r:id="rId15"/>
    <p:sldId id="313" r:id="rId16"/>
    <p:sldId id="314" r:id="rId17"/>
    <p:sldId id="316" r:id="rId18"/>
    <p:sldId id="321" r:id="rId19"/>
    <p:sldId id="322" r:id="rId20"/>
    <p:sldId id="323" r:id="rId21"/>
    <p:sldId id="324" r:id="rId22"/>
    <p:sldId id="325" r:id="rId23"/>
    <p:sldId id="326" r:id="rId24"/>
    <p:sldId id="31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434F"/>
    <a:srgbClr val="EF4753"/>
    <a:srgbClr val="EE5050"/>
    <a:srgbClr val="E6E6E6"/>
    <a:srgbClr val="EE4C4C"/>
    <a:srgbClr val="ED3F3F"/>
    <a:srgbClr val="FFCCFF"/>
    <a:srgbClr val="F48888"/>
    <a:srgbClr val="FF99FF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15" autoAdjust="0"/>
    <p:restoredTop sz="86111" autoAdjust="0"/>
  </p:normalViewPr>
  <p:slideViewPr>
    <p:cSldViewPr snapToGrid="0">
      <p:cViewPr varScale="1">
        <p:scale>
          <a:sx n="98" d="100"/>
          <a:sy n="98" d="100"/>
        </p:scale>
        <p:origin x="1332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05654D-7E58-4EA8-B2A9-095EFBB33EBD}" type="datetimeFigureOut">
              <a:rPr lang="en-US" smtClean="0"/>
              <a:t>21/01/2025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05120C-921E-4818-A7F4-45438B0C9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81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4" Type="http://schemas.microsoft.com/office/2007/relationships/hdphoto" Target="../media/hdphoto1.wdp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21/01/2025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940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54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177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1632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6246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681611"/>
      </p:ext>
    </p:extLst>
  </p:cSld>
  <p:clrMapOvr>
    <a:masterClrMapping/>
  </p:clrMapOvr>
  <p:transition spd="slow" advTm="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4019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485979"/>
      </p:ext>
    </p:extLst>
  </p:cSld>
  <p:clrMapOvr>
    <a:masterClrMapping/>
  </p:clrMapOvr>
  <p:transition spd="slow" advTm="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1" y="1122365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87268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9171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2" y="1709739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8305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21/01/2025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981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5335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0" y="365126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3167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58330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7642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2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84573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2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76983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76041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81969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4136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28330255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606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40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0845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99624287"/>
      </p:ext>
    </p:extLst>
  </p:cSld>
  <p:clrMapOvr>
    <a:masterClrMapping/>
  </p:clrMapOvr>
  <p:hf hd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0880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107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93637851"/>
      </p:ext>
    </p:extLst>
  </p:cSld>
  <p:clrMapOvr>
    <a:masterClrMapping/>
  </p:clrMapOvr>
  <p:hf hd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993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1681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46188456"/>
      </p:ext>
    </p:extLst>
  </p:cSld>
  <p:clrMapOvr>
    <a:masterClrMapping/>
  </p:clrMapOvr>
  <p:hf hd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259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8436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1199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53733456"/>
      </p:ext>
    </p:extLst>
  </p:cSld>
  <p:clrMapOvr>
    <a:masterClrMapping/>
  </p:clrMapOvr>
  <p:hf hd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3098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0358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11683976"/>
      </p:ext>
    </p:extLst>
  </p:cSld>
  <p:clrMapOvr>
    <a:masterClrMapping/>
  </p:clrMapOvr>
  <p:hf hd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4162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765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73805178"/>
      </p:ext>
    </p:extLst>
  </p:cSld>
  <p:clrMapOvr>
    <a:masterClrMapping/>
  </p:clrMapOvr>
  <p:hf hd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6580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144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4253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20668067"/>
      </p:ext>
    </p:extLst>
  </p:cSld>
  <p:clrMapOvr>
    <a:masterClrMapping/>
  </p:clrMapOvr>
  <p:hf hd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85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21/01/2025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458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250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1925073"/>
      </p:ext>
    </p:extLst>
  </p:cSld>
  <p:clrMapOvr>
    <a:masterClrMapping/>
  </p:clrMapOvr>
  <p:transition spd="slow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528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336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64" r:id="rId16"/>
  </p:sldLayoutIdLst>
  <p:transition spd="slow" advTm="0">
    <p:fade/>
  </p:transition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624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1325563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2" y="6356351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4C4388EF-52D1-4258-9BE5-BCD010C7D4DE}" type="datetimeFigureOut">
              <a:rPr lang="zh-CN" altLang="en-US" smtClean="0"/>
              <a:pPr/>
              <a:t>2025/1/21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9707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54" indent="-228554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66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771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599880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6989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14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22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788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730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378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154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697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wmf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ma"/><Relationship Id="rId13" Type="http://schemas.openxmlformats.org/officeDocument/2006/relationships/audio" Target="../media/audio4.wav"/><Relationship Id="rId18" Type="http://schemas.openxmlformats.org/officeDocument/2006/relationships/image" Target="../media/image17.png"/><Relationship Id="rId3" Type="http://schemas.microsoft.com/office/2007/relationships/media" Target="../media/media2.mp4"/><Relationship Id="rId7" Type="http://schemas.microsoft.com/office/2007/relationships/media" Target="../media/media4.wma"/><Relationship Id="rId12" Type="http://schemas.openxmlformats.org/officeDocument/2006/relationships/audio" Target="../media/audio3.wav"/><Relationship Id="rId17" Type="http://schemas.openxmlformats.org/officeDocument/2006/relationships/image" Target="../media/image16.png"/><Relationship Id="rId2" Type="http://schemas.openxmlformats.org/officeDocument/2006/relationships/video" Target="../media/media1.mp4"/><Relationship Id="rId16" Type="http://schemas.openxmlformats.org/officeDocument/2006/relationships/image" Target="../media/image15.emf"/><Relationship Id="rId1" Type="http://schemas.microsoft.com/office/2007/relationships/media" Target="../media/media1.mp4"/><Relationship Id="rId6" Type="http://schemas.openxmlformats.org/officeDocument/2006/relationships/audio" Target="../media/media3.wma"/><Relationship Id="rId11" Type="http://schemas.openxmlformats.org/officeDocument/2006/relationships/audio" Target="../media/audio2.wav"/><Relationship Id="rId5" Type="http://schemas.microsoft.com/office/2007/relationships/media" Target="../media/media3.wma"/><Relationship Id="rId15" Type="http://schemas.openxmlformats.org/officeDocument/2006/relationships/image" Target="../media/image14.emf"/><Relationship Id="rId10" Type="http://schemas.openxmlformats.org/officeDocument/2006/relationships/audio" Target="../media/audio1.wav"/><Relationship Id="rId19" Type="http://schemas.openxmlformats.org/officeDocument/2006/relationships/image" Target="../media/image18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2.xml"/><Relationship Id="rId14" Type="http://schemas.openxmlformats.org/officeDocument/2006/relationships/audio" Target="../media/audio5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ma"/><Relationship Id="rId13" Type="http://schemas.openxmlformats.org/officeDocument/2006/relationships/audio" Target="../media/audio4.wav"/><Relationship Id="rId18" Type="http://schemas.openxmlformats.org/officeDocument/2006/relationships/image" Target="../media/image16.png"/><Relationship Id="rId3" Type="http://schemas.microsoft.com/office/2007/relationships/media" Target="../media/media2.mp4"/><Relationship Id="rId7" Type="http://schemas.microsoft.com/office/2007/relationships/media" Target="../media/media4.wma"/><Relationship Id="rId12" Type="http://schemas.openxmlformats.org/officeDocument/2006/relationships/audio" Target="../media/audio3.wav"/><Relationship Id="rId17" Type="http://schemas.openxmlformats.org/officeDocument/2006/relationships/image" Target="../media/image15.emf"/><Relationship Id="rId2" Type="http://schemas.openxmlformats.org/officeDocument/2006/relationships/video" Target="../media/media1.mp4"/><Relationship Id="rId16" Type="http://schemas.openxmlformats.org/officeDocument/2006/relationships/image" Target="../media/image14.emf"/><Relationship Id="rId20" Type="http://schemas.openxmlformats.org/officeDocument/2006/relationships/image" Target="../media/image18.png"/><Relationship Id="rId1" Type="http://schemas.microsoft.com/office/2007/relationships/media" Target="../media/media1.mp4"/><Relationship Id="rId6" Type="http://schemas.openxmlformats.org/officeDocument/2006/relationships/audio" Target="../media/media3.wma"/><Relationship Id="rId11" Type="http://schemas.openxmlformats.org/officeDocument/2006/relationships/audio" Target="../media/audio2.wav"/><Relationship Id="rId5" Type="http://schemas.microsoft.com/office/2007/relationships/media" Target="../media/media3.wma"/><Relationship Id="rId15" Type="http://schemas.openxmlformats.org/officeDocument/2006/relationships/audio" Target="../media/audio6.wav"/><Relationship Id="rId10" Type="http://schemas.openxmlformats.org/officeDocument/2006/relationships/audio" Target="../media/audio1.wav"/><Relationship Id="rId19" Type="http://schemas.openxmlformats.org/officeDocument/2006/relationships/image" Target="../media/image17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2.xml"/><Relationship Id="rId14" Type="http://schemas.openxmlformats.org/officeDocument/2006/relationships/audio" Target="../media/audio5.wav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ma"/><Relationship Id="rId13" Type="http://schemas.openxmlformats.org/officeDocument/2006/relationships/audio" Target="../media/audio4.wav"/><Relationship Id="rId18" Type="http://schemas.openxmlformats.org/officeDocument/2006/relationships/image" Target="../media/image16.png"/><Relationship Id="rId3" Type="http://schemas.microsoft.com/office/2007/relationships/media" Target="../media/media2.mp4"/><Relationship Id="rId7" Type="http://schemas.microsoft.com/office/2007/relationships/media" Target="../media/media4.wma"/><Relationship Id="rId12" Type="http://schemas.openxmlformats.org/officeDocument/2006/relationships/audio" Target="../media/audio3.wav"/><Relationship Id="rId17" Type="http://schemas.openxmlformats.org/officeDocument/2006/relationships/image" Target="../media/image15.emf"/><Relationship Id="rId2" Type="http://schemas.openxmlformats.org/officeDocument/2006/relationships/video" Target="../media/media1.mp4"/><Relationship Id="rId16" Type="http://schemas.openxmlformats.org/officeDocument/2006/relationships/image" Target="../media/image14.emf"/><Relationship Id="rId20" Type="http://schemas.openxmlformats.org/officeDocument/2006/relationships/image" Target="../media/image18.png"/><Relationship Id="rId1" Type="http://schemas.microsoft.com/office/2007/relationships/media" Target="../media/media1.mp4"/><Relationship Id="rId6" Type="http://schemas.openxmlformats.org/officeDocument/2006/relationships/audio" Target="../media/media3.wma"/><Relationship Id="rId11" Type="http://schemas.openxmlformats.org/officeDocument/2006/relationships/audio" Target="../media/audio2.wav"/><Relationship Id="rId5" Type="http://schemas.microsoft.com/office/2007/relationships/media" Target="../media/media3.wma"/><Relationship Id="rId15" Type="http://schemas.openxmlformats.org/officeDocument/2006/relationships/audio" Target="../media/audio6.wav"/><Relationship Id="rId10" Type="http://schemas.openxmlformats.org/officeDocument/2006/relationships/audio" Target="../media/audio1.wav"/><Relationship Id="rId19" Type="http://schemas.openxmlformats.org/officeDocument/2006/relationships/image" Target="../media/image17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2.xml"/><Relationship Id="rId14" Type="http://schemas.openxmlformats.org/officeDocument/2006/relationships/audio" Target="../media/audio5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7621" y="4249403"/>
            <a:ext cx="2187972" cy="192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394857" y="542926"/>
            <a:ext cx="7518400" cy="513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66" tIns="53833" rIns="107666" bIns="5383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>
                <a:solidFill>
                  <a:srgbClr val="FF0066"/>
                </a:solidFill>
                <a:latin typeface="Times New Roman" pitchFamily="18" charset="0"/>
              </a:rPr>
              <a:t>TRƯỜNG TIỂU HỌC ……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371600" y="3257551"/>
            <a:ext cx="10355579" cy="122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9"/>
              </a:spcBef>
              <a:defRPr/>
            </a:pP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349"/>
              </a:spcBef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45: CÁC SỐ CÓ BỐN CHỮ SỐ. SỐ 10 000 (TIẾT 2)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857829" y="1543050"/>
            <a:ext cx="8592457" cy="1494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5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5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86" y="4672490"/>
            <a:ext cx="4206724" cy="15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4050695" y="1085850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22234" y="4458131"/>
            <a:ext cx="800984" cy="583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85471" y="405323"/>
            <a:ext cx="1037036" cy="123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014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2650261" y="937288"/>
            <a:ext cx="346759" cy="2094024"/>
            <a:chOff x="1322576" y="181189"/>
            <a:chExt cx="387790" cy="3742252"/>
          </a:xfrm>
        </p:grpSpPr>
        <p:grpSp>
          <p:nvGrpSpPr>
            <p:cNvPr id="20" name="Group 19"/>
            <p:cNvGrpSpPr/>
            <p:nvPr/>
          </p:nvGrpSpPr>
          <p:grpSpPr>
            <a:xfrm>
              <a:off x="1322576" y="1912984"/>
              <a:ext cx="286946" cy="286946"/>
              <a:chOff x="505017" y="4195741"/>
              <a:chExt cx="286946" cy="286946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505017" y="4195741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582269" y="4275076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</p:grpSp>
        <p:sp>
          <p:nvSpPr>
            <p:cNvPr id="21" name="Left Bracket 20"/>
            <p:cNvSpPr/>
            <p:nvPr/>
          </p:nvSpPr>
          <p:spPr>
            <a:xfrm>
              <a:off x="1461286" y="181189"/>
              <a:ext cx="249080" cy="3742252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24" name="Left Bracket 23"/>
          <p:cNvSpPr/>
          <p:nvPr/>
        </p:nvSpPr>
        <p:spPr>
          <a:xfrm flipH="1">
            <a:off x="11435633" y="818195"/>
            <a:ext cx="88449" cy="2094024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953195" y="1170256"/>
            <a:ext cx="455948" cy="3073075"/>
            <a:chOff x="393013" y="1161171"/>
            <a:chExt cx="455948" cy="3073075"/>
          </a:xfrm>
        </p:grpSpPr>
        <p:cxnSp>
          <p:nvCxnSpPr>
            <p:cNvPr id="26" name="Straight Connector 25"/>
            <p:cNvCxnSpPr>
              <a:stCxn id="35" idx="4"/>
              <a:endCxn id="28" idx="0"/>
            </p:cNvCxnSpPr>
            <p:nvPr/>
          </p:nvCxnSpPr>
          <p:spPr>
            <a:xfrm flipH="1">
              <a:off x="620987" y="1161171"/>
              <a:ext cx="11340" cy="261712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oup 26"/>
            <p:cNvGrpSpPr/>
            <p:nvPr/>
          </p:nvGrpSpPr>
          <p:grpSpPr>
            <a:xfrm>
              <a:off x="393013" y="3778298"/>
              <a:ext cx="455948" cy="455948"/>
              <a:chOff x="268476" y="3165563"/>
              <a:chExt cx="286946" cy="286946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268476" y="316556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350491" y="325323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</p:grpSp>
      </p:grpSp>
      <p:sp>
        <p:nvSpPr>
          <p:cNvPr id="30" name="Parallelogram 29"/>
          <p:cNvSpPr/>
          <p:nvPr/>
        </p:nvSpPr>
        <p:spPr>
          <a:xfrm flipH="1">
            <a:off x="10301284" y="6331467"/>
            <a:ext cx="825916" cy="410756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Parallelogram 31"/>
          <p:cNvSpPr/>
          <p:nvPr/>
        </p:nvSpPr>
        <p:spPr>
          <a:xfrm flipH="1">
            <a:off x="11189017" y="6309992"/>
            <a:ext cx="802649" cy="436620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TG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1655183" y="99681"/>
            <a:ext cx="1082288" cy="1221283"/>
            <a:chOff x="83662" y="159259"/>
            <a:chExt cx="1082288" cy="1221283"/>
          </a:xfrm>
        </p:grpSpPr>
        <p:sp>
          <p:nvSpPr>
            <p:cNvPr id="35" name="Oval 34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156417" y="272546"/>
              <a:ext cx="94456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2113219" y="1181967"/>
            <a:ext cx="147440" cy="1153156"/>
            <a:chOff x="589219" y="712067"/>
            <a:chExt cx="147440" cy="1153156"/>
          </a:xfrm>
        </p:grpSpPr>
        <p:grpSp>
          <p:nvGrpSpPr>
            <p:cNvPr id="102" name="Group 101"/>
            <p:cNvGrpSpPr/>
            <p:nvPr/>
          </p:nvGrpSpPr>
          <p:grpSpPr>
            <a:xfrm>
              <a:off x="589219" y="1717783"/>
              <a:ext cx="147440" cy="147440"/>
              <a:chOff x="286255" y="1260952"/>
              <a:chExt cx="286946" cy="286946"/>
            </a:xfrm>
          </p:grpSpPr>
          <p:sp>
            <p:nvSpPr>
              <p:cNvPr id="104" name="Oval 103"/>
              <p:cNvSpPr/>
              <p:nvPr/>
            </p:nvSpPr>
            <p:spPr>
              <a:xfrm>
                <a:off x="286255" y="1260952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FF4E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368270" y="1340287"/>
                <a:ext cx="122915" cy="122915"/>
              </a:xfrm>
              <a:prstGeom prst="ellipse">
                <a:avLst/>
              </a:prstGeom>
              <a:solidFill>
                <a:srgbClr val="00FF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</p:grpSp>
        <p:cxnSp>
          <p:nvCxnSpPr>
            <p:cNvPr id="103" name="Straight Connector 102"/>
            <p:cNvCxnSpPr>
              <a:stCxn id="36" idx="2"/>
              <a:endCxn id="104" idx="0"/>
            </p:cNvCxnSpPr>
            <p:nvPr/>
          </p:nvCxnSpPr>
          <p:spPr>
            <a:xfrm flipH="1">
              <a:off x="662939" y="712067"/>
              <a:ext cx="9387" cy="1005716"/>
            </a:xfrm>
            <a:prstGeom prst="line">
              <a:avLst/>
            </a:prstGeom>
            <a:ln w="12700">
              <a:solidFill>
                <a:srgbClr val="00FF4E"/>
              </a:solidFill>
            </a:ln>
            <a:effectLst>
              <a:glow rad="127000">
                <a:srgbClr val="00FF4E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3" name="65Q888piCuH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524004" y="2291605"/>
            <a:ext cx="1305899" cy="1127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4" name="Left Brace 133"/>
          <p:cNvSpPr/>
          <p:nvPr/>
        </p:nvSpPr>
        <p:spPr>
          <a:xfrm rot="5400000">
            <a:off x="2078555" y="1620150"/>
            <a:ext cx="218365" cy="1290387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135" name="Left Brace 134"/>
          <p:cNvSpPr/>
          <p:nvPr/>
        </p:nvSpPr>
        <p:spPr>
          <a:xfrm rot="16200000">
            <a:off x="2078555" y="2822011"/>
            <a:ext cx="218365" cy="1290387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pic>
        <p:nvPicPr>
          <p:cNvPr id="139" name="21P888piCnTQ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48464" y="7115164"/>
            <a:ext cx="1521849" cy="856040"/>
          </a:xfrm>
          <a:prstGeom prst="rect">
            <a:avLst/>
          </a:prstGeom>
        </p:spPr>
      </p:pic>
      <p:pic>
        <p:nvPicPr>
          <p:cNvPr id="2" name="VCNV_15s_2010">
            <a:hlinkClick r:id="" action="ppaction://media"/>
            <a:extLst>
              <a:ext uri="{FF2B5EF4-FFF2-40B4-BE49-F238E27FC236}">
                <a16:creationId xmlns:a16="http://schemas.microsoft.com/office/drawing/2014/main" id="{E0804BB7-D8A5-47B1-915A-926659001C8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376137" y="7228581"/>
            <a:ext cx="609600" cy="609600"/>
          </a:xfrm>
          <a:prstGeom prst="rect">
            <a:avLst/>
          </a:prstGeom>
        </p:spPr>
      </p:pic>
      <p:sp>
        <p:nvSpPr>
          <p:cNvPr id="55" name="Rectangle 5">
            <a:extLst>
              <a:ext uri="{FF2B5EF4-FFF2-40B4-BE49-F238E27FC236}">
                <a16:creationId xmlns:a16="http://schemas.microsoft.com/office/drawing/2014/main" id="{2D39D656-C9D4-485B-9EF1-C84292035E73}"/>
              </a:ext>
            </a:extLst>
          </p:cNvPr>
          <p:cNvSpPr/>
          <p:nvPr/>
        </p:nvSpPr>
        <p:spPr>
          <a:xfrm>
            <a:off x="3768255" y="4201286"/>
            <a:ext cx="6682032" cy="436621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8 275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2BB5DF9-396E-4540-BDE0-7C84BE7102AD}"/>
              </a:ext>
            </a:extLst>
          </p:cNvPr>
          <p:cNvGrpSpPr/>
          <p:nvPr/>
        </p:nvGrpSpPr>
        <p:grpSpPr>
          <a:xfrm>
            <a:off x="2004643" y="4432829"/>
            <a:ext cx="350520" cy="286712"/>
            <a:chOff x="4344026" y="3202056"/>
            <a:chExt cx="455948" cy="455948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8B40BCA5-2491-4D90-BA4F-DB87A322C6F7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FD1C0DA8-508E-4447-A471-AEC03DDBBB76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59" name="Parallelogram 58">
            <a:extLst>
              <a:ext uri="{FF2B5EF4-FFF2-40B4-BE49-F238E27FC236}">
                <a16:creationId xmlns:a16="http://schemas.microsoft.com/office/drawing/2014/main" id="{3EA83AE3-F805-49F0-8F2D-BCFF883D8619}"/>
              </a:ext>
            </a:extLst>
          </p:cNvPr>
          <p:cNvSpPr/>
          <p:nvPr/>
        </p:nvSpPr>
        <p:spPr>
          <a:xfrm>
            <a:off x="2667257" y="4105671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6F9DC58-D685-4CC7-B8BB-2C937F960069}"/>
              </a:ext>
            </a:extLst>
          </p:cNvPr>
          <p:cNvGrpSpPr/>
          <p:nvPr/>
        </p:nvGrpSpPr>
        <p:grpSpPr>
          <a:xfrm>
            <a:off x="2385649" y="4105672"/>
            <a:ext cx="8088745" cy="411737"/>
            <a:chOff x="623886" y="1100545"/>
            <a:chExt cx="8088745" cy="503369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EEAA7B7-CAA7-4754-A584-A0591D22C0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269F9781-24AC-45F3-80E7-C01C0F637FCE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56F65088-4A4C-4805-A5EF-F4214535DE04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Rectangle 5">
            <a:extLst>
              <a:ext uri="{FF2B5EF4-FFF2-40B4-BE49-F238E27FC236}">
                <a16:creationId xmlns:a16="http://schemas.microsoft.com/office/drawing/2014/main" id="{6E7C1717-83A4-4714-97F0-4D1256075887}"/>
              </a:ext>
            </a:extLst>
          </p:cNvPr>
          <p:cNvSpPr/>
          <p:nvPr/>
        </p:nvSpPr>
        <p:spPr>
          <a:xfrm>
            <a:off x="3744153" y="4892123"/>
            <a:ext cx="6682032" cy="436621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7 285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3A6B8724-2ABF-4CA9-B37F-D884F946794F}"/>
              </a:ext>
            </a:extLst>
          </p:cNvPr>
          <p:cNvGrpSpPr/>
          <p:nvPr/>
        </p:nvGrpSpPr>
        <p:grpSpPr>
          <a:xfrm>
            <a:off x="1980541" y="5123667"/>
            <a:ext cx="350520" cy="286712"/>
            <a:chOff x="4344026" y="3202056"/>
            <a:chExt cx="455948" cy="455948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6891E874-A83E-4196-AD18-0EDF3A972E27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B4F75DBC-318D-479E-B53D-208A68A22E85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69" name="Parallelogram 68">
            <a:extLst>
              <a:ext uri="{FF2B5EF4-FFF2-40B4-BE49-F238E27FC236}">
                <a16:creationId xmlns:a16="http://schemas.microsoft.com/office/drawing/2014/main" id="{DB59CE24-6C55-4FCA-9A87-42A5627F574F}"/>
              </a:ext>
            </a:extLst>
          </p:cNvPr>
          <p:cNvSpPr/>
          <p:nvPr/>
        </p:nvSpPr>
        <p:spPr>
          <a:xfrm>
            <a:off x="2643157" y="4796509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EE222A1-019B-48F6-A9F9-F925F21CB3A8}"/>
              </a:ext>
            </a:extLst>
          </p:cNvPr>
          <p:cNvGrpSpPr/>
          <p:nvPr/>
        </p:nvGrpSpPr>
        <p:grpSpPr>
          <a:xfrm>
            <a:off x="2449923" y="4734643"/>
            <a:ext cx="8088745" cy="411737"/>
            <a:chOff x="623886" y="1100545"/>
            <a:chExt cx="8088745" cy="503369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0AA94CA9-38C0-4DBE-A6EE-4CB139AEB9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4948FB48-D358-4C10-8CEB-18DB7067F6BE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43D5A7C-3B39-4B41-BB8A-0F585B6DD464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Rectangle 5">
            <a:extLst>
              <a:ext uri="{FF2B5EF4-FFF2-40B4-BE49-F238E27FC236}">
                <a16:creationId xmlns:a16="http://schemas.microsoft.com/office/drawing/2014/main" id="{6D03D1D9-596B-4C95-9C65-C8D241CB7FD9}"/>
              </a:ext>
            </a:extLst>
          </p:cNvPr>
          <p:cNvSpPr/>
          <p:nvPr/>
        </p:nvSpPr>
        <p:spPr>
          <a:xfrm>
            <a:off x="3619252" y="5532905"/>
            <a:ext cx="6682032" cy="436621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5 782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F406F8B3-E044-444E-BD14-E3617249AC91}"/>
              </a:ext>
            </a:extLst>
          </p:cNvPr>
          <p:cNvGrpSpPr/>
          <p:nvPr/>
        </p:nvGrpSpPr>
        <p:grpSpPr>
          <a:xfrm>
            <a:off x="1953195" y="5830275"/>
            <a:ext cx="350520" cy="286712"/>
            <a:chOff x="4344026" y="3202056"/>
            <a:chExt cx="455948" cy="455948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4EAF6C92-39DC-4854-91D1-D98DB2295370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2358F926-C1B7-4494-9F67-04190606B5DB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78" name="Parallelogram 77">
            <a:extLst>
              <a:ext uri="{FF2B5EF4-FFF2-40B4-BE49-F238E27FC236}">
                <a16:creationId xmlns:a16="http://schemas.microsoft.com/office/drawing/2014/main" id="{BDD448A8-FF84-4CEB-9674-3CD758996631}"/>
              </a:ext>
            </a:extLst>
          </p:cNvPr>
          <p:cNvSpPr/>
          <p:nvPr/>
        </p:nvSpPr>
        <p:spPr>
          <a:xfrm>
            <a:off x="2615809" y="5503117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659F286C-C5F2-4321-AD6E-4BBC72574E77}"/>
              </a:ext>
            </a:extLst>
          </p:cNvPr>
          <p:cNvGrpSpPr/>
          <p:nvPr/>
        </p:nvGrpSpPr>
        <p:grpSpPr>
          <a:xfrm>
            <a:off x="2334201" y="5503117"/>
            <a:ext cx="8088745" cy="411737"/>
            <a:chOff x="623886" y="1100545"/>
            <a:chExt cx="8088745" cy="503369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76660913-45A7-4E62-A9DB-5D34FF1E0F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19E65C5-A9B6-4DBF-A3FE-D22D1848E33D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2F60A54B-276E-44B7-8865-F1C9FECD6A07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2" name="Rectangle 5">
            <a:extLst>
              <a:ext uri="{FF2B5EF4-FFF2-40B4-BE49-F238E27FC236}">
                <a16:creationId xmlns:a16="http://schemas.microsoft.com/office/drawing/2014/main" id="{C95FB428-9E6D-41FD-90E6-D91C0FC41FBB}"/>
              </a:ext>
            </a:extLst>
          </p:cNvPr>
          <p:cNvSpPr/>
          <p:nvPr/>
        </p:nvSpPr>
        <p:spPr>
          <a:xfrm>
            <a:off x="3792360" y="6139828"/>
            <a:ext cx="6682032" cy="436621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2 587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FA5A83C-0DA2-4948-9EBF-317B01BAB6A6}"/>
              </a:ext>
            </a:extLst>
          </p:cNvPr>
          <p:cNvGrpSpPr/>
          <p:nvPr/>
        </p:nvGrpSpPr>
        <p:grpSpPr>
          <a:xfrm>
            <a:off x="1953195" y="6466005"/>
            <a:ext cx="350520" cy="286712"/>
            <a:chOff x="4344026" y="3202056"/>
            <a:chExt cx="455948" cy="455948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4B501853-20EF-419E-82B4-D550F2247728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B8CD90C5-EF9C-458E-98CB-23EF8B972B8B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96" name="Parallelogram 95">
            <a:extLst>
              <a:ext uri="{FF2B5EF4-FFF2-40B4-BE49-F238E27FC236}">
                <a16:creationId xmlns:a16="http://schemas.microsoft.com/office/drawing/2014/main" id="{5814C0B6-D8A6-48DC-9D5C-2DBF48026A4C}"/>
              </a:ext>
            </a:extLst>
          </p:cNvPr>
          <p:cNvSpPr/>
          <p:nvPr/>
        </p:nvSpPr>
        <p:spPr>
          <a:xfrm>
            <a:off x="2615809" y="6138847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1C18A138-C237-44D1-8A4B-68C3C0EEB1C9}"/>
              </a:ext>
            </a:extLst>
          </p:cNvPr>
          <p:cNvGrpSpPr/>
          <p:nvPr/>
        </p:nvGrpSpPr>
        <p:grpSpPr>
          <a:xfrm>
            <a:off x="2334201" y="6138848"/>
            <a:ext cx="8088745" cy="411737"/>
            <a:chOff x="623886" y="1100545"/>
            <a:chExt cx="8088745" cy="503369"/>
          </a:xfrm>
        </p:grpSpPr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A5103403-3E9F-4032-97F2-9A57590324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159ED52B-9459-453E-8813-789020A13E64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CF43299B-3B70-4D03-9280-1282111CBA65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VĐ_10s">
            <a:hlinkClick r:id="" action="ppaction://media"/>
            <a:extLst>
              <a:ext uri="{FF2B5EF4-FFF2-40B4-BE49-F238E27FC236}">
                <a16:creationId xmlns:a16="http://schemas.microsoft.com/office/drawing/2014/main" id="{CD4876C2-EC95-4512-AA51-B44260F9668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312103" y="7228581"/>
            <a:ext cx="609600" cy="6096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2478216-337E-4492-8963-00D30FB73FAB}"/>
              </a:ext>
            </a:extLst>
          </p:cNvPr>
          <p:cNvGrpSpPr/>
          <p:nvPr/>
        </p:nvGrpSpPr>
        <p:grpSpPr>
          <a:xfrm>
            <a:off x="2912985" y="1146702"/>
            <a:ext cx="8591073" cy="1437011"/>
            <a:chOff x="2895506" y="1640988"/>
            <a:chExt cx="7517765" cy="2055518"/>
          </a:xfrm>
        </p:grpSpPr>
        <p:sp>
          <p:nvSpPr>
            <p:cNvPr id="18" name="Rectangle 17"/>
            <p:cNvSpPr/>
            <p:nvPr/>
          </p:nvSpPr>
          <p:spPr>
            <a:xfrm>
              <a:off x="2895506" y="1640988"/>
              <a:ext cx="7517765" cy="2055518"/>
            </a:xfrm>
            <a:prstGeom prst="rect">
              <a:avLst/>
            </a:prstGeom>
            <a:solidFill>
              <a:srgbClr val="008CF5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endPara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4" name="Text Box 10">
              <a:extLst>
                <a:ext uri="{FF2B5EF4-FFF2-40B4-BE49-F238E27FC236}">
                  <a16:creationId xmlns:a16="http://schemas.microsoft.com/office/drawing/2014/main" id="{41FEE4A8-2604-40BF-9BB5-62F79D5B5A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17658" y="2007713"/>
              <a:ext cx="6778750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chục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7?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915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3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"/>
                            </p:stCondLst>
                            <p:childTnLst>
                              <p:par>
                                <p:cTn id="5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3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3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"/>
                            </p:stCondLst>
                            <p:childTnLst>
                              <p:par>
                                <p:cTn id="7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3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0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3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00"/>
                            </p:stCondLst>
                            <p:childTnLst>
                              <p:par>
                                <p:cTn id="108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"/>
                            </p:stCondLst>
                            <p:childTnLst>
                              <p:par>
                                <p:cTn id="1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600"/>
                            </p:stCondLst>
                            <p:childTnLst>
                              <p:par>
                                <p:cTn id="1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5)">
                                      <p:cBhvr>
                                        <p:cTn id="125" dur="17903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93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31818" mute="1">
                <p:cTn id="128" fill="hold" display="0">
                  <p:stCondLst>
                    <p:cond delay="indefinite"/>
                  </p:stCondLst>
                </p:cTn>
                <p:tgtEl>
                  <p:spTgt spid="133"/>
                </p:tgtEl>
              </p:cMediaNode>
            </p:video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7744" fill="hold"/>
                                        <p:tgtEl>
                                          <p:spTgt spid="1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4" dur="1" fill="hold"/>
                                        <p:tgtEl>
                                          <p:spTgt spid="1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video>
              <p:cMediaNode vol="80000">
                <p:cTn id="145" fill="hold" display="0">
                  <p:stCondLst>
                    <p:cond delay="indefinite"/>
                  </p:stCondLst>
                </p:cTn>
                <p:tgtEl>
                  <p:spTgt spid="139"/>
                </p:tgtEl>
              </p:cMediaNode>
            </p:video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4697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4" grpId="0" animBg="1"/>
      <p:bldP spid="134" grpId="0" animBg="1"/>
      <p:bldP spid="135" grpId="0" animBg="1"/>
      <p:bldP spid="55" grpId="0" animBg="1"/>
      <p:bldP spid="59" grpId="0" animBg="1"/>
      <p:bldP spid="65" grpId="0" animBg="1"/>
      <p:bldP spid="65" grpId="1" animBg="1"/>
      <p:bldP spid="69" grpId="0" animBg="1"/>
      <p:bldP spid="74" grpId="0" animBg="1"/>
      <p:bldP spid="74" grpId="1" animBg="1"/>
      <p:bldP spid="78" grpId="0" animBg="1"/>
      <p:bldP spid="92" grpId="0" animBg="1"/>
      <p:bldP spid="92" grpId="1" animBg="1"/>
      <p:bldP spid="9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2639143" y="963950"/>
            <a:ext cx="387576" cy="1832847"/>
            <a:chOff x="1322576" y="181189"/>
            <a:chExt cx="387790" cy="3742252"/>
          </a:xfrm>
        </p:grpSpPr>
        <p:grpSp>
          <p:nvGrpSpPr>
            <p:cNvPr id="20" name="Group 19"/>
            <p:cNvGrpSpPr/>
            <p:nvPr/>
          </p:nvGrpSpPr>
          <p:grpSpPr>
            <a:xfrm>
              <a:off x="1322576" y="1912984"/>
              <a:ext cx="286946" cy="286946"/>
              <a:chOff x="505017" y="4195741"/>
              <a:chExt cx="286946" cy="286946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505017" y="4195741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582269" y="4275076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</p:grpSp>
        <p:sp>
          <p:nvSpPr>
            <p:cNvPr id="21" name="Left Bracket 20"/>
            <p:cNvSpPr/>
            <p:nvPr/>
          </p:nvSpPr>
          <p:spPr>
            <a:xfrm>
              <a:off x="1461286" y="181189"/>
              <a:ext cx="249080" cy="3742252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24" name="Left Bracket 23"/>
          <p:cNvSpPr/>
          <p:nvPr/>
        </p:nvSpPr>
        <p:spPr>
          <a:xfrm flipH="1">
            <a:off x="11422993" y="1049675"/>
            <a:ext cx="154736" cy="1818635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953195" y="1170256"/>
            <a:ext cx="455948" cy="3073075"/>
            <a:chOff x="393013" y="1161171"/>
            <a:chExt cx="455948" cy="3073075"/>
          </a:xfrm>
        </p:grpSpPr>
        <p:cxnSp>
          <p:nvCxnSpPr>
            <p:cNvPr id="26" name="Straight Connector 25"/>
            <p:cNvCxnSpPr>
              <a:stCxn id="35" idx="4"/>
              <a:endCxn id="28" idx="0"/>
            </p:cNvCxnSpPr>
            <p:nvPr/>
          </p:nvCxnSpPr>
          <p:spPr>
            <a:xfrm flipH="1">
              <a:off x="620987" y="1161171"/>
              <a:ext cx="11340" cy="261712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oup 26"/>
            <p:cNvGrpSpPr/>
            <p:nvPr/>
          </p:nvGrpSpPr>
          <p:grpSpPr>
            <a:xfrm>
              <a:off x="393013" y="3778298"/>
              <a:ext cx="455948" cy="455948"/>
              <a:chOff x="268476" y="3165563"/>
              <a:chExt cx="286946" cy="286946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268476" y="316556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350491" y="325323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</p:grpSp>
      </p:grpSp>
      <p:sp>
        <p:nvSpPr>
          <p:cNvPr id="30" name="Parallelogram 29"/>
          <p:cNvSpPr/>
          <p:nvPr/>
        </p:nvSpPr>
        <p:spPr>
          <a:xfrm flipH="1">
            <a:off x="10398839" y="6442711"/>
            <a:ext cx="917632" cy="382651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Parallelogram 31"/>
          <p:cNvSpPr/>
          <p:nvPr/>
        </p:nvSpPr>
        <p:spPr>
          <a:xfrm flipH="1">
            <a:off x="11351504" y="6453258"/>
            <a:ext cx="740475" cy="436621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TG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1655183" y="99679"/>
            <a:ext cx="1082288" cy="1082288"/>
            <a:chOff x="83662" y="159259"/>
            <a:chExt cx="1082288" cy="1082288"/>
          </a:xfrm>
        </p:grpSpPr>
        <p:sp>
          <p:nvSpPr>
            <p:cNvPr id="35" name="Oval 34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156417" y="272546"/>
              <a:ext cx="94456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5000" b="1" noProof="0" dirty="0">
                  <a:solidFill>
                    <a:prstClr val="black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srgbClr val="00FF4E">
                      <a:alpha val="6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2113219" y="1181967"/>
            <a:ext cx="147440" cy="1153156"/>
            <a:chOff x="589219" y="712067"/>
            <a:chExt cx="147440" cy="1153156"/>
          </a:xfrm>
        </p:grpSpPr>
        <p:grpSp>
          <p:nvGrpSpPr>
            <p:cNvPr id="102" name="Group 101"/>
            <p:cNvGrpSpPr/>
            <p:nvPr/>
          </p:nvGrpSpPr>
          <p:grpSpPr>
            <a:xfrm>
              <a:off x="589219" y="1717783"/>
              <a:ext cx="147440" cy="147440"/>
              <a:chOff x="286255" y="1260952"/>
              <a:chExt cx="286946" cy="286946"/>
            </a:xfrm>
          </p:grpSpPr>
          <p:sp>
            <p:nvSpPr>
              <p:cNvPr id="104" name="Oval 103"/>
              <p:cNvSpPr/>
              <p:nvPr/>
            </p:nvSpPr>
            <p:spPr>
              <a:xfrm>
                <a:off x="286255" y="1260952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FF4E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368270" y="1340287"/>
                <a:ext cx="122915" cy="122915"/>
              </a:xfrm>
              <a:prstGeom prst="ellipse">
                <a:avLst/>
              </a:prstGeom>
              <a:solidFill>
                <a:srgbClr val="00FF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</p:grpSp>
        <p:cxnSp>
          <p:nvCxnSpPr>
            <p:cNvPr id="103" name="Straight Connector 102"/>
            <p:cNvCxnSpPr>
              <a:stCxn id="36" idx="2"/>
              <a:endCxn id="104" idx="0"/>
            </p:cNvCxnSpPr>
            <p:nvPr/>
          </p:nvCxnSpPr>
          <p:spPr>
            <a:xfrm flipH="1">
              <a:off x="662939" y="712067"/>
              <a:ext cx="9387" cy="1005716"/>
            </a:xfrm>
            <a:prstGeom prst="line">
              <a:avLst/>
            </a:prstGeom>
            <a:ln w="12700">
              <a:solidFill>
                <a:srgbClr val="00FF4E"/>
              </a:solidFill>
            </a:ln>
            <a:effectLst>
              <a:glow rad="127000">
                <a:srgbClr val="00FF4E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3" name="65Q888piCuH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77334" y="2291605"/>
            <a:ext cx="1305899" cy="1127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4" name="Left Brace 133"/>
          <p:cNvSpPr/>
          <p:nvPr/>
        </p:nvSpPr>
        <p:spPr>
          <a:xfrm rot="5400000">
            <a:off x="2078555" y="1620150"/>
            <a:ext cx="218365" cy="1290387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135" name="Left Brace 134"/>
          <p:cNvSpPr/>
          <p:nvPr/>
        </p:nvSpPr>
        <p:spPr>
          <a:xfrm rot="16200000">
            <a:off x="2078555" y="2822011"/>
            <a:ext cx="218365" cy="1290387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pic>
        <p:nvPicPr>
          <p:cNvPr id="139" name="21P888piCnTQ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348464" y="7115164"/>
            <a:ext cx="1521849" cy="856040"/>
          </a:xfrm>
          <a:prstGeom prst="rect">
            <a:avLst/>
          </a:prstGeom>
        </p:spPr>
      </p:pic>
      <p:pic>
        <p:nvPicPr>
          <p:cNvPr id="2" name="VCNV_15s_2010">
            <a:hlinkClick r:id="" action="ppaction://media"/>
            <a:extLst>
              <a:ext uri="{FF2B5EF4-FFF2-40B4-BE49-F238E27FC236}">
                <a16:creationId xmlns:a16="http://schemas.microsoft.com/office/drawing/2014/main" id="{E0804BB7-D8A5-47B1-915A-926659001C8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376137" y="7228581"/>
            <a:ext cx="609600" cy="609600"/>
          </a:xfrm>
          <a:prstGeom prst="rect">
            <a:avLst/>
          </a:prstGeom>
        </p:spPr>
      </p:pic>
      <p:sp>
        <p:nvSpPr>
          <p:cNvPr id="55" name="Rectangle 5">
            <a:extLst>
              <a:ext uri="{FF2B5EF4-FFF2-40B4-BE49-F238E27FC236}">
                <a16:creationId xmlns:a16="http://schemas.microsoft.com/office/drawing/2014/main" id="{2D39D656-C9D4-485B-9EF1-C84292035E73}"/>
              </a:ext>
            </a:extLst>
          </p:cNvPr>
          <p:cNvSpPr/>
          <p:nvPr/>
        </p:nvSpPr>
        <p:spPr>
          <a:xfrm>
            <a:off x="3744153" y="4033988"/>
            <a:ext cx="6682032" cy="558735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8 275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2BB5DF9-396E-4540-BDE0-7C84BE7102AD}"/>
              </a:ext>
            </a:extLst>
          </p:cNvPr>
          <p:cNvGrpSpPr/>
          <p:nvPr/>
        </p:nvGrpSpPr>
        <p:grpSpPr>
          <a:xfrm>
            <a:off x="2004643" y="4432829"/>
            <a:ext cx="350520" cy="286712"/>
            <a:chOff x="4344026" y="3202056"/>
            <a:chExt cx="455948" cy="455948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8B40BCA5-2491-4D90-BA4F-DB87A322C6F7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FD1C0DA8-508E-4447-A471-AEC03DDBBB76}"/>
                </a:ext>
              </a:extLst>
            </p:cNvPr>
            <p:cNvSpPr/>
            <p:nvPr/>
          </p:nvSpPr>
          <p:spPr>
            <a:xfrm>
              <a:off x="4476726" y="3332874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59" name="Parallelogram 58">
            <a:extLst>
              <a:ext uri="{FF2B5EF4-FFF2-40B4-BE49-F238E27FC236}">
                <a16:creationId xmlns:a16="http://schemas.microsoft.com/office/drawing/2014/main" id="{3EA83AE3-F805-49F0-8F2D-BCFF883D8619}"/>
              </a:ext>
            </a:extLst>
          </p:cNvPr>
          <p:cNvSpPr/>
          <p:nvPr/>
        </p:nvSpPr>
        <p:spPr>
          <a:xfrm>
            <a:off x="2667257" y="4105671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6F9DC58-D685-4CC7-B8BB-2C937F960069}"/>
              </a:ext>
            </a:extLst>
          </p:cNvPr>
          <p:cNvGrpSpPr/>
          <p:nvPr/>
        </p:nvGrpSpPr>
        <p:grpSpPr>
          <a:xfrm>
            <a:off x="2385649" y="4105672"/>
            <a:ext cx="8088745" cy="411737"/>
            <a:chOff x="623886" y="1100545"/>
            <a:chExt cx="8088745" cy="503369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EEAA7B7-CAA7-4754-A584-A0591D22C0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49804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269F9781-24AC-45F3-80E7-C01C0F637FCE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49804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56F65088-4A4C-4805-A5EF-F4214535DE04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49804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Rectangle 5">
            <a:extLst>
              <a:ext uri="{FF2B5EF4-FFF2-40B4-BE49-F238E27FC236}">
                <a16:creationId xmlns:a16="http://schemas.microsoft.com/office/drawing/2014/main" id="{6E7C1717-83A4-4714-97F0-4D1256075887}"/>
              </a:ext>
            </a:extLst>
          </p:cNvPr>
          <p:cNvSpPr/>
          <p:nvPr/>
        </p:nvSpPr>
        <p:spPr>
          <a:xfrm>
            <a:off x="3744153" y="4825595"/>
            <a:ext cx="6682032" cy="436621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7 285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3A6B8724-2ABF-4CA9-B37F-D884F946794F}"/>
              </a:ext>
            </a:extLst>
          </p:cNvPr>
          <p:cNvGrpSpPr/>
          <p:nvPr/>
        </p:nvGrpSpPr>
        <p:grpSpPr>
          <a:xfrm>
            <a:off x="1980541" y="5123667"/>
            <a:ext cx="350520" cy="286712"/>
            <a:chOff x="4344026" y="3202056"/>
            <a:chExt cx="455948" cy="455948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6891E874-A83E-4196-AD18-0EDF3A972E27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B4F75DBC-318D-479E-B53D-208A68A22E85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69" name="Parallelogram 68">
            <a:extLst>
              <a:ext uri="{FF2B5EF4-FFF2-40B4-BE49-F238E27FC236}">
                <a16:creationId xmlns:a16="http://schemas.microsoft.com/office/drawing/2014/main" id="{DB59CE24-6C55-4FCA-9A87-42A5627F574F}"/>
              </a:ext>
            </a:extLst>
          </p:cNvPr>
          <p:cNvSpPr/>
          <p:nvPr/>
        </p:nvSpPr>
        <p:spPr>
          <a:xfrm>
            <a:off x="2643157" y="4796509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EE222A1-019B-48F6-A9F9-F925F21CB3A8}"/>
              </a:ext>
            </a:extLst>
          </p:cNvPr>
          <p:cNvGrpSpPr/>
          <p:nvPr/>
        </p:nvGrpSpPr>
        <p:grpSpPr>
          <a:xfrm>
            <a:off x="2361548" y="4796509"/>
            <a:ext cx="8088745" cy="411737"/>
            <a:chOff x="623886" y="1100545"/>
            <a:chExt cx="8088745" cy="503369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0AA94CA9-38C0-4DBE-A6EE-4CB139AEB9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4948FB48-D358-4C10-8CEB-18DB7067F6BE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43D5A7C-3B39-4B41-BB8A-0F585B6DD464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Rectangle 5">
            <a:extLst>
              <a:ext uri="{FF2B5EF4-FFF2-40B4-BE49-F238E27FC236}">
                <a16:creationId xmlns:a16="http://schemas.microsoft.com/office/drawing/2014/main" id="{6D03D1D9-596B-4C95-9C65-C8D241CB7FD9}"/>
              </a:ext>
            </a:extLst>
          </p:cNvPr>
          <p:cNvSpPr/>
          <p:nvPr/>
        </p:nvSpPr>
        <p:spPr>
          <a:xfrm>
            <a:off x="3761607" y="5465404"/>
            <a:ext cx="6682032" cy="436621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5 782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F406F8B3-E044-444E-BD14-E3617249AC91}"/>
              </a:ext>
            </a:extLst>
          </p:cNvPr>
          <p:cNvGrpSpPr/>
          <p:nvPr/>
        </p:nvGrpSpPr>
        <p:grpSpPr>
          <a:xfrm>
            <a:off x="1953195" y="5830275"/>
            <a:ext cx="350520" cy="286712"/>
            <a:chOff x="4344026" y="3202056"/>
            <a:chExt cx="455948" cy="455948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4EAF6C92-39DC-4854-91D1-D98DB2295370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2358F926-C1B7-4494-9F67-04190606B5DB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78" name="Parallelogram 77">
            <a:extLst>
              <a:ext uri="{FF2B5EF4-FFF2-40B4-BE49-F238E27FC236}">
                <a16:creationId xmlns:a16="http://schemas.microsoft.com/office/drawing/2014/main" id="{BDD448A8-FF84-4CEB-9674-3CD758996631}"/>
              </a:ext>
            </a:extLst>
          </p:cNvPr>
          <p:cNvSpPr/>
          <p:nvPr/>
        </p:nvSpPr>
        <p:spPr>
          <a:xfrm>
            <a:off x="2523144" y="5420817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659F286C-C5F2-4321-AD6E-4BBC72574E77}"/>
              </a:ext>
            </a:extLst>
          </p:cNvPr>
          <p:cNvGrpSpPr/>
          <p:nvPr/>
        </p:nvGrpSpPr>
        <p:grpSpPr>
          <a:xfrm>
            <a:off x="2310094" y="5420897"/>
            <a:ext cx="8088745" cy="411737"/>
            <a:chOff x="623886" y="1100545"/>
            <a:chExt cx="8088745" cy="503369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76660913-45A7-4E62-A9DB-5D34FF1E0F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19E65C5-A9B6-4DBF-A3FE-D22D1848E33D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2F60A54B-276E-44B7-8865-F1C9FECD6A07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2" name="Rectangle 5">
            <a:extLst>
              <a:ext uri="{FF2B5EF4-FFF2-40B4-BE49-F238E27FC236}">
                <a16:creationId xmlns:a16="http://schemas.microsoft.com/office/drawing/2014/main" id="{C95FB428-9E6D-41FD-90E6-D91C0FC41FBB}"/>
              </a:ext>
            </a:extLst>
          </p:cNvPr>
          <p:cNvSpPr/>
          <p:nvPr/>
        </p:nvSpPr>
        <p:spPr>
          <a:xfrm>
            <a:off x="3716807" y="6167934"/>
            <a:ext cx="6682032" cy="436621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2 587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FA5A83C-0DA2-4948-9EBF-317B01BAB6A6}"/>
              </a:ext>
            </a:extLst>
          </p:cNvPr>
          <p:cNvGrpSpPr/>
          <p:nvPr/>
        </p:nvGrpSpPr>
        <p:grpSpPr>
          <a:xfrm>
            <a:off x="1953195" y="6466005"/>
            <a:ext cx="350520" cy="286712"/>
            <a:chOff x="4344026" y="3202056"/>
            <a:chExt cx="455948" cy="455948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4B501853-20EF-419E-82B4-D550F2247728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B8CD90C5-EF9C-458E-98CB-23EF8B972B8B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96" name="Parallelogram 95">
            <a:extLst>
              <a:ext uri="{FF2B5EF4-FFF2-40B4-BE49-F238E27FC236}">
                <a16:creationId xmlns:a16="http://schemas.microsoft.com/office/drawing/2014/main" id="{5814C0B6-D8A6-48DC-9D5C-2DBF48026A4C}"/>
              </a:ext>
            </a:extLst>
          </p:cNvPr>
          <p:cNvSpPr/>
          <p:nvPr/>
        </p:nvSpPr>
        <p:spPr>
          <a:xfrm>
            <a:off x="2415007" y="6093766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1C18A138-C237-44D1-8A4B-68C3C0EEB1C9}"/>
              </a:ext>
            </a:extLst>
          </p:cNvPr>
          <p:cNvGrpSpPr/>
          <p:nvPr/>
        </p:nvGrpSpPr>
        <p:grpSpPr>
          <a:xfrm>
            <a:off x="2310094" y="6133917"/>
            <a:ext cx="8088745" cy="411737"/>
            <a:chOff x="623886" y="1100545"/>
            <a:chExt cx="8088745" cy="503369"/>
          </a:xfrm>
        </p:grpSpPr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A5103403-3E9F-4032-97F2-9A57590324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159ED52B-9459-453E-8813-789020A13E64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CF43299B-3B70-4D03-9280-1282111CBA65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6" name="VĐ_10s">
            <a:hlinkClick r:id="" action="ppaction://media"/>
            <a:extLst>
              <a:ext uri="{FF2B5EF4-FFF2-40B4-BE49-F238E27FC236}">
                <a16:creationId xmlns:a16="http://schemas.microsoft.com/office/drawing/2014/main" id="{0F559A4E-709D-407F-B361-7583264E5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312103" y="7228581"/>
            <a:ext cx="609600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63A3518-2E67-42DB-984D-39B96D156190}"/>
              </a:ext>
            </a:extLst>
          </p:cNvPr>
          <p:cNvGrpSpPr/>
          <p:nvPr/>
        </p:nvGrpSpPr>
        <p:grpSpPr>
          <a:xfrm>
            <a:off x="2793519" y="1281928"/>
            <a:ext cx="8692061" cy="1196892"/>
            <a:chOff x="2853111" y="1841848"/>
            <a:chExt cx="8514051" cy="1818635"/>
          </a:xfrm>
        </p:grpSpPr>
        <p:sp>
          <p:nvSpPr>
            <p:cNvPr id="18" name="Rectangle 17"/>
            <p:cNvSpPr/>
            <p:nvPr/>
          </p:nvSpPr>
          <p:spPr>
            <a:xfrm>
              <a:off x="2912309" y="1841848"/>
              <a:ext cx="8395655" cy="1818635"/>
            </a:xfrm>
            <a:prstGeom prst="rect">
              <a:avLst/>
            </a:prstGeom>
            <a:solidFill>
              <a:srgbClr val="00B0F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</a:t>
              </a:r>
            </a:p>
            <a:p>
              <a:pPr lvl="0">
                <a:defRPr/>
              </a:pPr>
              <a:r>
                <a:rPr lang="en-US" sz="4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83" name="Text Box 9">
              <a:extLst>
                <a:ext uri="{FF2B5EF4-FFF2-40B4-BE49-F238E27FC236}">
                  <a16:creationId xmlns:a16="http://schemas.microsoft.com/office/drawing/2014/main" id="{7D859056-F794-4B9D-8EBB-5E29658ACE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53111" y="2235171"/>
              <a:ext cx="8514051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dirty="0">
                  <a:solidFill>
                    <a:srgbClr val="FF3300"/>
                  </a:solidFill>
                  <a:latin typeface="Arial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nghìn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7?</a:t>
              </a:r>
              <a:endParaRPr lang="en-US" sz="28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103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2" fill="hold"/>
                                        <p:tgtEl>
                                          <p:spTgt spid="1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3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"/>
                            </p:stCondLst>
                            <p:childTnLst>
                              <p:par>
                                <p:cTn id="5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3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3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"/>
                            </p:stCondLst>
                            <p:childTnLst>
                              <p:par>
                                <p:cTn id="7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3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0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3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800"/>
                            </p:stCondLst>
                            <p:childTnLst>
                              <p:par>
                                <p:cTn id="9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00"/>
                            </p:stCondLst>
                            <p:childTnLst>
                              <p:par>
                                <p:cTn id="109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600"/>
                            </p:stCondLst>
                            <p:childTnLst>
                              <p:par>
                                <p:cTn id="1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00"/>
                            </p:stCondLst>
                            <p:childTnLst>
                              <p:par>
                                <p:cTn id="1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5)">
                                      <p:cBhvr>
                                        <p:cTn id="126" dur="17903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193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31818" mute="1">
                <p:cTn id="129" fill="hold" display="0">
                  <p:stCondLst>
                    <p:cond delay="indefinite"/>
                  </p:stCondLst>
                </p:cTn>
                <p:tgtEl>
                  <p:spTgt spid="133"/>
                </p:tgtEl>
              </p:cMediaNode>
            </p:video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7744" fill="hold"/>
                                        <p:tgtEl>
                                          <p:spTgt spid="1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5" dur="1" fill="hold"/>
                                        <p:tgtEl>
                                          <p:spTgt spid="139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video>
              <p:cMediaNode vol="80000">
                <p:cTn id="146" fill="hold" display="0">
                  <p:stCondLst>
                    <p:cond delay="indefinite"/>
                  </p:stCondLst>
                </p:cTn>
                <p:tgtEl>
                  <p:spTgt spid="139"/>
                </p:tgtEl>
              </p:cMediaNode>
            </p:video>
            <p:audio>
              <p:cMediaNode vol="800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4697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6"/>
                </p:tgtEl>
              </p:cMediaNode>
            </p:audio>
          </p:childTnLst>
        </p:cTn>
      </p:par>
    </p:tnLst>
    <p:bldLst>
      <p:bldP spid="24" grpId="0" animBg="1"/>
      <p:bldP spid="134" grpId="0" animBg="1"/>
      <p:bldP spid="135" grpId="0" animBg="1"/>
      <p:bldP spid="55" grpId="0" animBg="1"/>
      <p:bldP spid="55" grpId="1" animBg="1"/>
      <p:bldP spid="59" grpId="0" animBg="1"/>
      <p:bldP spid="65" grpId="0" animBg="1"/>
      <p:bldP spid="69" grpId="0" animBg="1"/>
      <p:bldP spid="74" grpId="0" animBg="1"/>
      <p:bldP spid="74" grpId="1" animBg="1"/>
      <p:bldP spid="78" grpId="0" animBg="1"/>
      <p:bldP spid="92" grpId="0" animBg="1"/>
      <p:bldP spid="92" grpId="1" animBg="1"/>
      <p:bldP spid="9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Connector 13"/>
          <p:cNvSpPr/>
          <p:nvPr/>
        </p:nvSpPr>
        <p:spPr>
          <a:xfrm>
            <a:off x="353745" y="1710388"/>
            <a:ext cx="808074" cy="659219"/>
          </a:xfrm>
          <a:prstGeom prst="flowChartConnector">
            <a:avLst/>
          </a:prstGeom>
          <a:solidFill>
            <a:srgbClr val="EF43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221" y="2240280"/>
            <a:ext cx="9190055" cy="2468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847195" y="4556301"/>
            <a:ext cx="6885325" cy="94533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-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-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847193" y="5562600"/>
            <a:ext cx="6885325" cy="10515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70660" y="1809164"/>
            <a:ext cx="4939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018460" y="111473"/>
            <a:ext cx="6255239" cy="992290"/>
            <a:chOff x="4539228" y="172432"/>
            <a:chExt cx="6149694" cy="992290"/>
          </a:xfrm>
        </p:grpSpPr>
        <p:grpSp>
          <p:nvGrpSpPr>
            <p:cNvPr id="8" name="Group 7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9" name="Straight Connector 8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2689382" y="1041400"/>
            <a:ext cx="8708720" cy="51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45: CÁC SỐ CÓ BỐN CHỮ SỐ. SỐ 10 000 (TIẾT 2)</a:t>
            </a:r>
          </a:p>
        </p:txBody>
      </p:sp>
    </p:spTree>
    <p:extLst>
      <p:ext uri="{BB962C8B-B14F-4D97-AF65-F5344CB8AC3E}">
        <p14:creationId xmlns:p14="http://schemas.microsoft.com/office/powerpoint/2010/main" val="21905646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  <p:bldP spid="3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Connector 13"/>
          <p:cNvSpPr/>
          <p:nvPr/>
        </p:nvSpPr>
        <p:spPr>
          <a:xfrm>
            <a:off x="513765" y="1413208"/>
            <a:ext cx="808074" cy="659219"/>
          </a:xfrm>
          <a:prstGeom prst="flowChartConnector">
            <a:avLst/>
          </a:prstGeom>
          <a:solidFill>
            <a:srgbClr val="EF43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221" y="2034539"/>
            <a:ext cx="9190055" cy="2545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30680" y="1511984"/>
            <a:ext cx="4939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</a:p>
        </p:txBody>
      </p:sp>
      <p:sp>
        <p:nvSpPr>
          <p:cNvPr id="5" name="Oval Callout 4"/>
          <p:cNvSpPr/>
          <p:nvPr/>
        </p:nvSpPr>
        <p:spPr>
          <a:xfrm>
            <a:off x="4404360" y="4145280"/>
            <a:ext cx="7680960" cy="2712720"/>
          </a:xfrm>
          <a:prstGeom prst="wedgeEllipseCallout">
            <a:avLst>
              <a:gd name="adj1" fmla="val -66590"/>
              <a:gd name="adj2" fmla="val -6356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buAutoNum type="arabicPeriod"/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buAutoNum type="arabicPeriod"/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buAutoNum type="arabicPeriod"/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Oval Callout 7"/>
          <p:cNvSpPr/>
          <p:nvPr/>
        </p:nvSpPr>
        <p:spPr>
          <a:xfrm>
            <a:off x="4511040" y="4366260"/>
            <a:ext cx="7680960" cy="2491740"/>
          </a:xfrm>
          <a:prstGeom prst="wedgeEllipseCallout">
            <a:avLst>
              <a:gd name="adj1" fmla="val -66590"/>
              <a:gd name="adj2" fmla="val -6356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AutoNum type="arabicPeriod"/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3 405</a:t>
            </a:r>
          </a:p>
          <a:p>
            <a:pPr marL="457200" indent="-457200">
              <a:buAutoNum type="arabicPeriod"/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6 450</a:t>
            </a:r>
          </a:p>
          <a:p>
            <a:pPr marL="457200" indent="-457200">
              <a:buAutoNum type="arabicPeriod"/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018460" y="111473"/>
            <a:ext cx="6255239" cy="992290"/>
            <a:chOff x="4539228" y="172432"/>
            <a:chExt cx="6149694" cy="992290"/>
          </a:xfrm>
        </p:grpSpPr>
        <p:grpSp>
          <p:nvGrpSpPr>
            <p:cNvPr id="9" name="Group 8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10" name="Straight Connector 9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2689382" y="1041400"/>
            <a:ext cx="8708720" cy="51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45: CÁC SỐ CÓ BỐN CHỮ SỐ. SỐ 10 000 (TIẾT 2)</a:t>
            </a:r>
          </a:p>
        </p:txBody>
      </p:sp>
    </p:spTree>
    <p:extLst>
      <p:ext uri="{BB962C8B-B14F-4D97-AF65-F5344CB8AC3E}">
        <p14:creationId xmlns:p14="http://schemas.microsoft.com/office/powerpoint/2010/main" val="32375557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82252" y="2016145"/>
            <a:ext cx="68275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 CỐ - DẶN DÒ</a:t>
            </a:r>
          </a:p>
        </p:txBody>
      </p:sp>
    </p:spTree>
    <p:extLst>
      <p:ext uri="{BB962C8B-B14F-4D97-AF65-F5344CB8AC3E}">
        <p14:creationId xmlns:p14="http://schemas.microsoft.com/office/powerpoint/2010/main" val="32577646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Chúc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các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thầy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cô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mạnh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khoẻ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endParaRPr lang="en-US" alt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56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06942" y="2016145"/>
            <a:ext cx="43781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4" name="Rectangle 3"/>
          <p:cNvSpPr/>
          <p:nvPr/>
        </p:nvSpPr>
        <p:spPr>
          <a:xfrm>
            <a:off x="1749140" y="2967335"/>
            <a:ext cx="86937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 TRUYỀN ĐIỆN</a:t>
            </a:r>
          </a:p>
        </p:txBody>
      </p:sp>
    </p:spTree>
    <p:extLst>
      <p:ext uri="{BB962C8B-B14F-4D97-AF65-F5344CB8AC3E}">
        <p14:creationId xmlns:p14="http://schemas.microsoft.com/office/powerpoint/2010/main" val="22458276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53C6BDB-5C9C-4913-836B-F0EABF9D127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733" y="770084"/>
            <a:ext cx="2114107" cy="1057053"/>
          </a:xfrm>
          <a:prstGeom prst="rect">
            <a:avLst/>
          </a:prstGeom>
        </p:spPr>
      </p:pic>
      <p:sp>
        <p:nvSpPr>
          <p:cNvPr id="3" name="Cube 2"/>
          <p:cNvSpPr/>
          <p:nvPr/>
        </p:nvSpPr>
        <p:spPr>
          <a:xfrm>
            <a:off x="2240280" y="1760220"/>
            <a:ext cx="868680" cy="75438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4420" y="1931226"/>
            <a:ext cx="9555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1000.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Cube 10"/>
          <p:cNvSpPr/>
          <p:nvPr/>
        </p:nvSpPr>
        <p:spPr>
          <a:xfrm>
            <a:off x="8290560" y="3364230"/>
            <a:ext cx="868680" cy="75438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be 11"/>
          <p:cNvSpPr/>
          <p:nvPr/>
        </p:nvSpPr>
        <p:spPr>
          <a:xfrm>
            <a:off x="7254240" y="3364230"/>
            <a:ext cx="868680" cy="75438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ube 12"/>
          <p:cNvSpPr/>
          <p:nvPr/>
        </p:nvSpPr>
        <p:spPr>
          <a:xfrm>
            <a:off x="6217920" y="3364230"/>
            <a:ext cx="868680" cy="75438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ube 13"/>
          <p:cNvSpPr/>
          <p:nvPr/>
        </p:nvSpPr>
        <p:spPr>
          <a:xfrm>
            <a:off x="5212789" y="3364230"/>
            <a:ext cx="868680" cy="75438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ube 14"/>
          <p:cNvSpPr/>
          <p:nvPr/>
        </p:nvSpPr>
        <p:spPr>
          <a:xfrm>
            <a:off x="4222898" y="3364230"/>
            <a:ext cx="868680" cy="75438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ube 15"/>
          <p:cNvSpPr/>
          <p:nvPr/>
        </p:nvSpPr>
        <p:spPr>
          <a:xfrm>
            <a:off x="3223969" y="3364230"/>
            <a:ext cx="868680" cy="75438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ube 16"/>
          <p:cNvSpPr/>
          <p:nvPr/>
        </p:nvSpPr>
        <p:spPr>
          <a:xfrm>
            <a:off x="2230002" y="3364230"/>
            <a:ext cx="868680" cy="75438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ube 17"/>
          <p:cNvSpPr/>
          <p:nvPr/>
        </p:nvSpPr>
        <p:spPr>
          <a:xfrm>
            <a:off x="1280160" y="3364230"/>
            <a:ext cx="868680" cy="75438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ight Brace 18"/>
          <p:cNvSpPr/>
          <p:nvPr/>
        </p:nvSpPr>
        <p:spPr>
          <a:xfrm rot="5400000">
            <a:off x="4857738" y="451783"/>
            <a:ext cx="708660" cy="804231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750767" y="4914066"/>
            <a:ext cx="296741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8 000</a:t>
            </a:r>
          </a:p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2" name="Cube 21"/>
          <p:cNvSpPr/>
          <p:nvPr/>
        </p:nvSpPr>
        <p:spPr>
          <a:xfrm>
            <a:off x="9380220" y="3364230"/>
            <a:ext cx="868680" cy="75438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ight Brace 22"/>
          <p:cNvSpPr/>
          <p:nvPr/>
        </p:nvSpPr>
        <p:spPr>
          <a:xfrm rot="5400000">
            <a:off x="5345709" y="145060"/>
            <a:ext cx="708658" cy="909772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390061" y="5089327"/>
            <a:ext cx="292419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9 000</a:t>
            </a:r>
          </a:p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ight Brace 24"/>
          <p:cNvSpPr/>
          <p:nvPr/>
        </p:nvSpPr>
        <p:spPr>
          <a:xfrm rot="5400000">
            <a:off x="5799098" y="-343455"/>
            <a:ext cx="708659" cy="1000450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ube 25"/>
          <p:cNvSpPr/>
          <p:nvPr/>
        </p:nvSpPr>
        <p:spPr>
          <a:xfrm>
            <a:off x="10287000" y="3356610"/>
            <a:ext cx="868680" cy="75438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849057" y="5089327"/>
            <a:ext cx="489108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10 000</a:t>
            </a:r>
          </a:p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3018460" y="111473"/>
            <a:ext cx="6255239" cy="992290"/>
            <a:chOff x="4539228" y="172432"/>
            <a:chExt cx="6149694" cy="992290"/>
          </a:xfrm>
        </p:grpSpPr>
        <p:grpSp>
          <p:nvGrpSpPr>
            <p:cNvPr id="28" name="Group 27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30" name="TextBox 29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29" name="Straight Connector 28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2689382" y="1041400"/>
            <a:ext cx="8708720" cy="51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45: CÁC SỐ CÓ BỐN CHỮ SỐ. SỐ 10 000 (TIẾT 2)</a:t>
            </a:r>
          </a:p>
        </p:txBody>
      </p:sp>
    </p:spTree>
    <p:extLst>
      <p:ext uri="{BB962C8B-B14F-4D97-AF65-F5344CB8AC3E}">
        <p14:creationId xmlns:p14="http://schemas.microsoft.com/office/powerpoint/2010/main" val="3040650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19" grpId="1" animBg="1"/>
      <p:bldP spid="20" grpId="0"/>
      <p:bldP spid="20" grpId="1"/>
      <p:bldP spid="22" grpId="0" animBg="1"/>
      <p:bldP spid="23" grpId="0" animBg="1"/>
      <p:bldP spid="23" grpId="1" animBg="1"/>
      <p:bldP spid="21" grpId="0"/>
      <p:bldP spid="21" grpId="1"/>
      <p:bldP spid="25" grpId="0" animBg="1"/>
      <p:bldP spid="26" grpId="0" animBg="1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53C6BDB-5C9C-4913-836B-F0EABF9D127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9735" y="1097280"/>
            <a:ext cx="3130933" cy="156546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31" y="2665095"/>
            <a:ext cx="11042469" cy="1207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3348444" y="4114800"/>
            <a:ext cx="6458495" cy="1485900"/>
          </a:xfrm>
          <a:prstGeom prst="wedgeRoundRectCallout">
            <a:avLst>
              <a:gd name="adj1" fmla="val -56454"/>
              <a:gd name="adj2" fmla="val 156493"/>
              <a:gd name="adj3" fmla="val 16667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10 000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3337015" y="4137660"/>
            <a:ext cx="6469924" cy="1463040"/>
          </a:xfrm>
          <a:prstGeom prst="wedgeRoundRectCallout">
            <a:avLst>
              <a:gd name="adj1" fmla="val 54981"/>
              <a:gd name="adj2" fmla="val 149131"/>
              <a:gd name="adj3" fmla="val 16667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10 000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9 999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018460" y="111473"/>
            <a:ext cx="6255239" cy="992290"/>
            <a:chOff x="4539228" y="172432"/>
            <a:chExt cx="6149694" cy="992290"/>
          </a:xfrm>
        </p:grpSpPr>
        <p:grpSp>
          <p:nvGrpSpPr>
            <p:cNvPr id="7" name="Group 6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8" name="Straight Connector 7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2689382" y="1041400"/>
            <a:ext cx="8708720" cy="51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45: CÁC SỐ CÓ BỐN CHỮ SỐ. SỐ 10 000 (TIẾT 2)</a:t>
            </a:r>
          </a:p>
        </p:txBody>
      </p:sp>
    </p:spTree>
    <p:extLst>
      <p:ext uri="{BB962C8B-B14F-4D97-AF65-F5344CB8AC3E}">
        <p14:creationId xmlns:p14="http://schemas.microsoft.com/office/powerpoint/2010/main" val="41219790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orizontal Scroll 4"/>
          <p:cNvSpPr/>
          <p:nvPr/>
        </p:nvSpPr>
        <p:spPr>
          <a:xfrm>
            <a:off x="1249680" y="1714500"/>
            <a:ext cx="8785860" cy="3200400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</a:p>
          <a:p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10 000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10 000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9 999</a:t>
            </a:r>
          </a:p>
          <a:p>
            <a:pPr algn="ctr"/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3018460" y="111473"/>
            <a:ext cx="6255239" cy="992290"/>
            <a:chOff x="4539228" y="172432"/>
            <a:chExt cx="6149694" cy="992290"/>
          </a:xfrm>
        </p:grpSpPr>
        <p:grpSp>
          <p:nvGrpSpPr>
            <p:cNvPr id="4" name="Group 3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6" name="Straight Connector 5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2689382" y="1041400"/>
            <a:ext cx="8708720" cy="51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45: CÁC SỐ CÓ BỐN CHỮ SỐ. SỐ 10 000 (TIẾT 2)</a:t>
            </a:r>
          </a:p>
        </p:txBody>
      </p:sp>
    </p:spTree>
    <p:extLst>
      <p:ext uri="{BB962C8B-B14F-4D97-AF65-F5344CB8AC3E}">
        <p14:creationId xmlns:p14="http://schemas.microsoft.com/office/powerpoint/2010/main" val="5584693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791" y="524145"/>
            <a:ext cx="10762488" cy="60237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5002B8-9795-4DBC-B22C-AE410E29BC9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9808" y="1024395"/>
            <a:ext cx="2699492" cy="13497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4763" y="3155587"/>
            <a:ext cx="621047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a/ 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9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4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b/ 5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7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c/ 6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d/ 8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6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				</a:t>
            </a:r>
          </a:p>
        </p:txBody>
      </p:sp>
      <p:sp>
        <p:nvSpPr>
          <p:cNvPr id="6" name="Flowchart: Connector 5"/>
          <p:cNvSpPr/>
          <p:nvPr/>
        </p:nvSpPr>
        <p:spPr>
          <a:xfrm>
            <a:off x="1424763" y="2275367"/>
            <a:ext cx="808074" cy="659219"/>
          </a:xfrm>
          <a:prstGeom prst="flowChartConnector">
            <a:avLst/>
          </a:prstGeom>
          <a:solidFill>
            <a:srgbClr val="EF43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Rectangle 8"/>
          <p:cNvSpPr/>
          <p:nvPr/>
        </p:nvSpPr>
        <p:spPr>
          <a:xfrm>
            <a:off x="2402957" y="2275367"/>
            <a:ext cx="6677247" cy="55353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" name="Rectangle 2"/>
          <p:cNvSpPr/>
          <p:nvPr/>
        </p:nvSpPr>
        <p:spPr>
          <a:xfrm>
            <a:off x="1677284" y="3171734"/>
            <a:ext cx="740292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2 945: Hai nghìn chín trăm bốn mươi lăm</a:t>
            </a:r>
          </a:p>
          <a:p>
            <a:pPr>
              <a:lnSpc>
                <a:spcPct val="150000"/>
              </a:lnSpc>
            </a:pP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5 072: Năm nghìn không trăm bảy mươi hai.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6 301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Sáu nghìn ba trăm linh một.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8 060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Tám nghìn không trăm sáu mươi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018460" y="111473"/>
            <a:ext cx="6255239" cy="992290"/>
            <a:chOff x="4539228" y="172432"/>
            <a:chExt cx="6149694" cy="992290"/>
          </a:xfrm>
        </p:grpSpPr>
        <p:grpSp>
          <p:nvGrpSpPr>
            <p:cNvPr id="10" name="Group 9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11" name="Straight Connector 10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2689382" y="1041400"/>
            <a:ext cx="8708720" cy="51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45: CÁC SỐ CÓ BỐN CHỮ SỐ. SỐ 10 000 (TIẾT 2)</a:t>
            </a:r>
          </a:p>
        </p:txBody>
      </p:sp>
    </p:spTree>
    <p:extLst>
      <p:ext uri="{BB962C8B-B14F-4D97-AF65-F5344CB8AC3E}">
        <p14:creationId xmlns:p14="http://schemas.microsoft.com/office/powerpoint/2010/main" val="4469977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 animBg="1"/>
      <p:bldP spid="9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808" y="471495"/>
            <a:ext cx="10762488" cy="6023790"/>
          </a:xfrm>
          <a:prstGeom prst="rect">
            <a:avLst/>
          </a:prstGeom>
        </p:spPr>
      </p:pic>
      <p:sp>
        <p:nvSpPr>
          <p:cNvPr id="14" name="Flowchart: Connector 13"/>
          <p:cNvSpPr/>
          <p:nvPr/>
        </p:nvSpPr>
        <p:spPr>
          <a:xfrm>
            <a:off x="1150443" y="2127574"/>
            <a:ext cx="808074" cy="659219"/>
          </a:xfrm>
          <a:prstGeom prst="flowChartConnector">
            <a:avLst/>
          </a:prstGeom>
          <a:solidFill>
            <a:srgbClr val="EF43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58517" y="3278795"/>
            <a:ext cx="844278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a/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10 000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b/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8 999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c/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9 000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d/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4 078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58517" y="3287465"/>
            <a:ext cx="75512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Số liền trước của số 10 000 là sô 9 999.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Số liền sau của số 8 999 là 9 000.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Số 9 000 là số liền sau của số 8 999.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Số 4 078 là số liền trước của số </a:t>
            </a:r>
            <a:r>
              <a:rPr lang="nl-NL" sz="2800">
                <a:latin typeface="Times New Roman" panose="02020603050405020304" pitchFamily="18" charset="0"/>
                <a:cs typeface="Times New Roman" panose="02020603050405020304" pitchFamily="18" charset="0"/>
              </a:rPr>
              <a:t>4 079.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loud Callout 16"/>
          <p:cNvSpPr/>
          <p:nvPr/>
        </p:nvSpPr>
        <p:spPr>
          <a:xfrm>
            <a:off x="2209800" y="1981200"/>
            <a:ext cx="5699760" cy="1070343"/>
          </a:xfrm>
          <a:prstGeom prst="cloudCallout">
            <a:avLst>
              <a:gd name="adj1" fmla="val -53988"/>
              <a:gd name="adj2" fmla="val 9524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018460" y="317213"/>
            <a:ext cx="6255239" cy="992290"/>
            <a:chOff x="4539228" y="172432"/>
            <a:chExt cx="6149694" cy="992290"/>
          </a:xfrm>
        </p:grpSpPr>
        <p:grpSp>
          <p:nvGrpSpPr>
            <p:cNvPr id="9" name="Group 8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10" name="Straight Connector 9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2689382" y="1292860"/>
            <a:ext cx="8708720" cy="51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45: CÁC SỐ CÓ BỐN CHỮ SỐ. SỐ 10 000 (TIẾT 2)</a:t>
            </a:r>
          </a:p>
        </p:txBody>
      </p:sp>
    </p:spTree>
    <p:extLst>
      <p:ext uri="{BB962C8B-B14F-4D97-AF65-F5344CB8AC3E}">
        <p14:creationId xmlns:p14="http://schemas.microsoft.com/office/powerpoint/2010/main" val="26956564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/>
      <p:bldP spid="8" grpId="1"/>
      <p:bldP spid="16" grpId="0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Connector 13"/>
          <p:cNvSpPr/>
          <p:nvPr/>
        </p:nvSpPr>
        <p:spPr>
          <a:xfrm>
            <a:off x="1557882" y="1644743"/>
            <a:ext cx="808074" cy="659219"/>
          </a:xfrm>
          <a:prstGeom prst="flowChartConnector">
            <a:avLst/>
          </a:prstGeom>
          <a:solidFill>
            <a:srgbClr val="EF43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" name="Rectangle 6"/>
          <p:cNvSpPr/>
          <p:nvPr/>
        </p:nvSpPr>
        <p:spPr>
          <a:xfrm>
            <a:off x="3122402" y="2756181"/>
            <a:ext cx="628248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018460" y="408653"/>
            <a:ext cx="6255239" cy="992290"/>
            <a:chOff x="4539228" y="172432"/>
            <a:chExt cx="6149694" cy="992290"/>
          </a:xfrm>
        </p:grpSpPr>
        <p:grpSp>
          <p:nvGrpSpPr>
            <p:cNvPr id="5" name="Group 4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6" name="Straight Connector 5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689382" y="1338580"/>
            <a:ext cx="8708720" cy="51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45: CÁC SỐ CÓ BỐN CHỮ SỐ. SỐ 10 000 (TIẾT 2)</a:t>
            </a:r>
          </a:p>
        </p:txBody>
      </p:sp>
    </p:spTree>
    <p:extLst>
      <p:ext uri="{BB962C8B-B14F-4D97-AF65-F5344CB8AC3E}">
        <p14:creationId xmlns:p14="http://schemas.microsoft.com/office/powerpoint/2010/main" val="41720606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2686052" y="1250660"/>
            <a:ext cx="387576" cy="1832847"/>
            <a:chOff x="1322576" y="181189"/>
            <a:chExt cx="387790" cy="3742252"/>
          </a:xfrm>
        </p:grpSpPr>
        <p:grpSp>
          <p:nvGrpSpPr>
            <p:cNvPr id="20" name="Group 19"/>
            <p:cNvGrpSpPr/>
            <p:nvPr/>
          </p:nvGrpSpPr>
          <p:grpSpPr>
            <a:xfrm>
              <a:off x="1322576" y="1912984"/>
              <a:ext cx="286946" cy="286946"/>
              <a:chOff x="505017" y="4195741"/>
              <a:chExt cx="286946" cy="286946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505017" y="4195741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582269" y="4275076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</p:grpSp>
        <p:sp>
          <p:nvSpPr>
            <p:cNvPr id="21" name="Left Bracket 20"/>
            <p:cNvSpPr/>
            <p:nvPr/>
          </p:nvSpPr>
          <p:spPr>
            <a:xfrm>
              <a:off x="1461286" y="181189"/>
              <a:ext cx="249080" cy="3742252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24" name="Left Bracket 23"/>
          <p:cNvSpPr/>
          <p:nvPr/>
        </p:nvSpPr>
        <p:spPr>
          <a:xfrm flipH="1">
            <a:off x="10932515" y="1144451"/>
            <a:ext cx="154736" cy="1818635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953195" y="1170256"/>
            <a:ext cx="455948" cy="3073075"/>
            <a:chOff x="393013" y="1161171"/>
            <a:chExt cx="455948" cy="3073075"/>
          </a:xfrm>
        </p:grpSpPr>
        <p:cxnSp>
          <p:nvCxnSpPr>
            <p:cNvPr id="26" name="Straight Connector 25"/>
            <p:cNvCxnSpPr>
              <a:stCxn id="35" idx="4"/>
              <a:endCxn id="28" idx="0"/>
            </p:cNvCxnSpPr>
            <p:nvPr/>
          </p:nvCxnSpPr>
          <p:spPr>
            <a:xfrm flipH="1">
              <a:off x="620987" y="1161171"/>
              <a:ext cx="11340" cy="261712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oup 26"/>
            <p:cNvGrpSpPr/>
            <p:nvPr/>
          </p:nvGrpSpPr>
          <p:grpSpPr>
            <a:xfrm>
              <a:off x="393013" y="3778298"/>
              <a:ext cx="455948" cy="455948"/>
              <a:chOff x="268476" y="3165563"/>
              <a:chExt cx="286946" cy="286946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268476" y="316556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350491" y="325323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</p:grpSp>
      </p:grpSp>
      <p:sp>
        <p:nvSpPr>
          <p:cNvPr id="30" name="Parallelogram 29"/>
          <p:cNvSpPr/>
          <p:nvPr/>
        </p:nvSpPr>
        <p:spPr>
          <a:xfrm flipH="1">
            <a:off x="10398839" y="6442711"/>
            <a:ext cx="917632" cy="382651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Parallelogram 31"/>
          <p:cNvSpPr/>
          <p:nvPr/>
        </p:nvSpPr>
        <p:spPr>
          <a:xfrm flipH="1">
            <a:off x="11351504" y="6453258"/>
            <a:ext cx="740475" cy="436621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TG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1655183" y="99679"/>
            <a:ext cx="1082288" cy="1082288"/>
            <a:chOff x="83662" y="159259"/>
            <a:chExt cx="1082288" cy="1082288"/>
          </a:xfrm>
        </p:grpSpPr>
        <p:sp>
          <p:nvSpPr>
            <p:cNvPr id="35" name="Oval 34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156417" y="272546"/>
              <a:ext cx="94456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2113219" y="1181967"/>
            <a:ext cx="147440" cy="1153156"/>
            <a:chOff x="589219" y="712067"/>
            <a:chExt cx="147440" cy="1153156"/>
          </a:xfrm>
        </p:grpSpPr>
        <p:grpSp>
          <p:nvGrpSpPr>
            <p:cNvPr id="102" name="Group 101"/>
            <p:cNvGrpSpPr/>
            <p:nvPr/>
          </p:nvGrpSpPr>
          <p:grpSpPr>
            <a:xfrm>
              <a:off x="589219" y="1717783"/>
              <a:ext cx="147440" cy="147440"/>
              <a:chOff x="286255" y="1260952"/>
              <a:chExt cx="286946" cy="286946"/>
            </a:xfrm>
          </p:grpSpPr>
          <p:sp>
            <p:nvSpPr>
              <p:cNvPr id="104" name="Oval 103"/>
              <p:cNvSpPr/>
              <p:nvPr/>
            </p:nvSpPr>
            <p:spPr>
              <a:xfrm>
                <a:off x="286255" y="1260952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FF4E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368270" y="1340287"/>
                <a:ext cx="122915" cy="122915"/>
              </a:xfrm>
              <a:prstGeom prst="ellipse">
                <a:avLst/>
              </a:prstGeom>
              <a:solidFill>
                <a:srgbClr val="00FF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</p:grpSp>
        <p:cxnSp>
          <p:nvCxnSpPr>
            <p:cNvPr id="103" name="Straight Connector 102"/>
            <p:cNvCxnSpPr>
              <a:stCxn id="36" idx="2"/>
              <a:endCxn id="104" idx="0"/>
            </p:cNvCxnSpPr>
            <p:nvPr/>
          </p:nvCxnSpPr>
          <p:spPr>
            <a:xfrm flipH="1">
              <a:off x="662939" y="712067"/>
              <a:ext cx="9387" cy="1005716"/>
            </a:xfrm>
            <a:prstGeom prst="line">
              <a:avLst/>
            </a:prstGeom>
            <a:ln w="12700">
              <a:solidFill>
                <a:srgbClr val="00FF4E"/>
              </a:solidFill>
            </a:ln>
            <a:effectLst>
              <a:glow rad="127000">
                <a:srgbClr val="00FF4E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3" name="65Q888piCuH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524004" y="2291605"/>
            <a:ext cx="1305899" cy="1127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4" name="Left Brace 133"/>
          <p:cNvSpPr/>
          <p:nvPr/>
        </p:nvSpPr>
        <p:spPr>
          <a:xfrm rot="5400000">
            <a:off x="2078555" y="1620150"/>
            <a:ext cx="218365" cy="1290387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135" name="Left Brace 134"/>
          <p:cNvSpPr/>
          <p:nvPr/>
        </p:nvSpPr>
        <p:spPr>
          <a:xfrm rot="16200000">
            <a:off x="2078555" y="2822011"/>
            <a:ext cx="218365" cy="1290387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pic>
        <p:nvPicPr>
          <p:cNvPr id="139" name="21P888piCnTQ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348464" y="7115164"/>
            <a:ext cx="1521849" cy="856040"/>
          </a:xfrm>
          <a:prstGeom prst="rect">
            <a:avLst/>
          </a:prstGeom>
        </p:spPr>
      </p:pic>
      <p:pic>
        <p:nvPicPr>
          <p:cNvPr id="2" name="VCNV_15s_2010">
            <a:hlinkClick r:id="" action="ppaction://media"/>
            <a:extLst>
              <a:ext uri="{FF2B5EF4-FFF2-40B4-BE49-F238E27FC236}">
                <a16:creationId xmlns:a16="http://schemas.microsoft.com/office/drawing/2014/main" id="{E0804BB7-D8A5-47B1-915A-926659001C8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376137" y="7228581"/>
            <a:ext cx="609600" cy="609600"/>
          </a:xfrm>
          <a:prstGeom prst="rect">
            <a:avLst/>
          </a:prstGeom>
        </p:spPr>
      </p:pic>
      <p:sp>
        <p:nvSpPr>
          <p:cNvPr id="55" name="Rectangle 5">
            <a:extLst>
              <a:ext uri="{FF2B5EF4-FFF2-40B4-BE49-F238E27FC236}">
                <a16:creationId xmlns:a16="http://schemas.microsoft.com/office/drawing/2014/main" id="{2D39D656-C9D4-485B-9EF1-C84292035E73}"/>
              </a:ext>
            </a:extLst>
          </p:cNvPr>
          <p:cNvSpPr/>
          <p:nvPr/>
        </p:nvSpPr>
        <p:spPr>
          <a:xfrm>
            <a:off x="3761606" y="4105670"/>
            <a:ext cx="6712787" cy="511057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8 275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2BB5DF9-396E-4540-BDE0-7C84BE7102AD}"/>
              </a:ext>
            </a:extLst>
          </p:cNvPr>
          <p:cNvGrpSpPr/>
          <p:nvPr/>
        </p:nvGrpSpPr>
        <p:grpSpPr>
          <a:xfrm>
            <a:off x="2004643" y="4432829"/>
            <a:ext cx="350520" cy="286712"/>
            <a:chOff x="4344026" y="3202056"/>
            <a:chExt cx="455948" cy="455948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8B40BCA5-2491-4D90-BA4F-DB87A322C6F7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FD1C0DA8-508E-4447-A471-AEC03DDBBB76}"/>
                </a:ext>
              </a:extLst>
            </p:cNvPr>
            <p:cNvSpPr/>
            <p:nvPr/>
          </p:nvSpPr>
          <p:spPr>
            <a:xfrm>
              <a:off x="4476726" y="3332874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59" name="Parallelogram 58">
            <a:extLst>
              <a:ext uri="{FF2B5EF4-FFF2-40B4-BE49-F238E27FC236}">
                <a16:creationId xmlns:a16="http://schemas.microsoft.com/office/drawing/2014/main" id="{3EA83AE3-F805-49F0-8F2D-BCFF883D8619}"/>
              </a:ext>
            </a:extLst>
          </p:cNvPr>
          <p:cNvSpPr/>
          <p:nvPr/>
        </p:nvSpPr>
        <p:spPr>
          <a:xfrm>
            <a:off x="2667257" y="4105671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6F9DC58-D685-4CC7-B8BB-2C937F960069}"/>
              </a:ext>
            </a:extLst>
          </p:cNvPr>
          <p:cNvGrpSpPr/>
          <p:nvPr/>
        </p:nvGrpSpPr>
        <p:grpSpPr>
          <a:xfrm>
            <a:off x="2385649" y="4105672"/>
            <a:ext cx="8088745" cy="411737"/>
            <a:chOff x="623886" y="1100545"/>
            <a:chExt cx="8088745" cy="503369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EEAA7B7-CAA7-4754-A584-A0591D22C0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49804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269F9781-24AC-45F3-80E7-C01C0F637FCE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49804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56F65088-4A4C-4805-A5EF-F4214535DE04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49804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Rectangle 5">
            <a:extLst>
              <a:ext uri="{FF2B5EF4-FFF2-40B4-BE49-F238E27FC236}">
                <a16:creationId xmlns:a16="http://schemas.microsoft.com/office/drawing/2014/main" id="{6E7C1717-83A4-4714-97F0-4D1256075887}"/>
              </a:ext>
            </a:extLst>
          </p:cNvPr>
          <p:cNvSpPr/>
          <p:nvPr/>
        </p:nvSpPr>
        <p:spPr>
          <a:xfrm>
            <a:off x="3737506" y="4774567"/>
            <a:ext cx="6682032" cy="500568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7 285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3A6B8724-2ABF-4CA9-B37F-D884F946794F}"/>
              </a:ext>
            </a:extLst>
          </p:cNvPr>
          <p:cNvGrpSpPr/>
          <p:nvPr/>
        </p:nvGrpSpPr>
        <p:grpSpPr>
          <a:xfrm>
            <a:off x="1980541" y="5123667"/>
            <a:ext cx="350520" cy="286712"/>
            <a:chOff x="4344026" y="3202056"/>
            <a:chExt cx="455948" cy="455948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6891E874-A83E-4196-AD18-0EDF3A972E27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B4F75DBC-318D-479E-B53D-208A68A22E85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69" name="Parallelogram 68">
            <a:extLst>
              <a:ext uri="{FF2B5EF4-FFF2-40B4-BE49-F238E27FC236}">
                <a16:creationId xmlns:a16="http://schemas.microsoft.com/office/drawing/2014/main" id="{DB59CE24-6C55-4FCA-9A87-42A5627F574F}"/>
              </a:ext>
            </a:extLst>
          </p:cNvPr>
          <p:cNvSpPr/>
          <p:nvPr/>
        </p:nvSpPr>
        <p:spPr>
          <a:xfrm>
            <a:off x="2643157" y="4796509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EE222A1-019B-48F6-A9F9-F925F21CB3A8}"/>
              </a:ext>
            </a:extLst>
          </p:cNvPr>
          <p:cNvGrpSpPr/>
          <p:nvPr/>
        </p:nvGrpSpPr>
        <p:grpSpPr>
          <a:xfrm>
            <a:off x="2361548" y="4796509"/>
            <a:ext cx="8088745" cy="411737"/>
            <a:chOff x="623886" y="1100545"/>
            <a:chExt cx="8088745" cy="503369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0AA94CA9-38C0-4DBE-A6EE-4CB139AEB9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4948FB48-D358-4C10-8CEB-18DB7067F6BE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43D5A7C-3B39-4B41-BB8A-0F585B6DD464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Rectangle 5">
            <a:extLst>
              <a:ext uri="{FF2B5EF4-FFF2-40B4-BE49-F238E27FC236}">
                <a16:creationId xmlns:a16="http://schemas.microsoft.com/office/drawing/2014/main" id="{6D03D1D9-596B-4C95-9C65-C8D241CB7FD9}"/>
              </a:ext>
            </a:extLst>
          </p:cNvPr>
          <p:cNvSpPr/>
          <p:nvPr/>
        </p:nvSpPr>
        <p:spPr>
          <a:xfrm>
            <a:off x="3761607" y="5465404"/>
            <a:ext cx="6682032" cy="436621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5 782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F406F8B3-E044-444E-BD14-E3617249AC91}"/>
              </a:ext>
            </a:extLst>
          </p:cNvPr>
          <p:cNvGrpSpPr/>
          <p:nvPr/>
        </p:nvGrpSpPr>
        <p:grpSpPr>
          <a:xfrm>
            <a:off x="1953195" y="5830275"/>
            <a:ext cx="350520" cy="286712"/>
            <a:chOff x="4344026" y="3202056"/>
            <a:chExt cx="455948" cy="455948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4EAF6C92-39DC-4854-91D1-D98DB2295370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2358F926-C1B7-4494-9F67-04190606B5DB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78" name="Parallelogram 77">
            <a:extLst>
              <a:ext uri="{FF2B5EF4-FFF2-40B4-BE49-F238E27FC236}">
                <a16:creationId xmlns:a16="http://schemas.microsoft.com/office/drawing/2014/main" id="{BDD448A8-FF84-4CEB-9674-3CD758996631}"/>
              </a:ext>
            </a:extLst>
          </p:cNvPr>
          <p:cNvSpPr/>
          <p:nvPr/>
        </p:nvSpPr>
        <p:spPr>
          <a:xfrm>
            <a:off x="2523144" y="5420817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659F286C-C5F2-4321-AD6E-4BBC72574E77}"/>
              </a:ext>
            </a:extLst>
          </p:cNvPr>
          <p:cNvGrpSpPr/>
          <p:nvPr/>
        </p:nvGrpSpPr>
        <p:grpSpPr>
          <a:xfrm>
            <a:off x="2310094" y="5420897"/>
            <a:ext cx="8088745" cy="411737"/>
            <a:chOff x="623886" y="1100545"/>
            <a:chExt cx="8088745" cy="503369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76660913-45A7-4E62-A9DB-5D34FF1E0F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19E65C5-A9B6-4DBF-A3FE-D22D1848E33D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2F60A54B-276E-44B7-8865-F1C9FECD6A07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2" name="Rectangle 5">
            <a:extLst>
              <a:ext uri="{FF2B5EF4-FFF2-40B4-BE49-F238E27FC236}">
                <a16:creationId xmlns:a16="http://schemas.microsoft.com/office/drawing/2014/main" id="{C95FB428-9E6D-41FD-90E6-D91C0FC41FBB}"/>
              </a:ext>
            </a:extLst>
          </p:cNvPr>
          <p:cNvSpPr/>
          <p:nvPr/>
        </p:nvSpPr>
        <p:spPr>
          <a:xfrm>
            <a:off x="3716807" y="6167934"/>
            <a:ext cx="6682032" cy="436621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2 587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FA5A83C-0DA2-4948-9EBF-317B01BAB6A6}"/>
              </a:ext>
            </a:extLst>
          </p:cNvPr>
          <p:cNvGrpSpPr/>
          <p:nvPr/>
        </p:nvGrpSpPr>
        <p:grpSpPr>
          <a:xfrm>
            <a:off x="1953195" y="6466005"/>
            <a:ext cx="350520" cy="286712"/>
            <a:chOff x="4344026" y="3202056"/>
            <a:chExt cx="455948" cy="455948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4B501853-20EF-419E-82B4-D550F2247728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B8CD90C5-EF9C-458E-98CB-23EF8B972B8B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96" name="Parallelogram 95">
            <a:extLst>
              <a:ext uri="{FF2B5EF4-FFF2-40B4-BE49-F238E27FC236}">
                <a16:creationId xmlns:a16="http://schemas.microsoft.com/office/drawing/2014/main" id="{5814C0B6-D8A6-48DC-9D5C-2DBF48026A4C}"/>
              </a:ext>
            </a:extLst>
          </p:cNvPr>
          <p:cNvSpPr/>
          <p:nvPr/>
        </p:nvSpPr>
        <p:spPr>
          <a:xfrm>
            <a:off x="2415007" y="6093766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1C18A138-C237-44D1-8A4B-68C3C0EEB1C9}"/>
              </a:ext>
            </a:extLst>
          </p:cNvPr>
          <p:cNvGrpSpPr/>
          <p:nvPr/>
        </p:nvGrpSpPr>
        <p:grpSpPr>
          <a:xfrm>
            <a:off x="2310094" y="6133917"/>
            <a:ext cx="8088745" cy="411737"/>
            <a:chOff x="623886" y="1100545"/>
            <a:chExt cx="8088745" cy="503369"/>
          </a:xfrm>
        </p:grpSpPr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A5103403-3E9F-4032-97F2-9A57590324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159ED52B-9459-453E-8813-789020A13E64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CF43299B-3B70-4D03-9280-1282111CBA65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6" name="VĐ_10s">
            <a:hlinkClick r:id="" action="ppaction://media"/>
            <a:extLst>
              <a:ext uri="{FF2B5EF4-FFF2-40B4-BE49-F238E27FC236}">
                <a16:creationId xmlns:a16="http://schemas.microsoft.com/office/drawing/2014/main" id="{0F559A4E-709D-407F-B361-7583264E5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312103" y="7228581"/>
            <a:ext cx="609600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63A3518-2E67-42DB-984D-39B96D156190}"/>
              </a:ext>
            </a:extLst>
          </p:cNvPr>
          <p:cNvGrpSpPr/>
          <p:nvPr/>
        </p:nvGrpSpPr>
        <p:grpSpPr>
          <a:xfrm>
            <a:off x="3099101" y="1436914"/>
            <a:ext cx="8012691" cy="1022555"/>
            <a:chOff x="2873948" y="1258106"/>
            <a:chExt cx="7394088" cy="1818635"/>
          </a:xfrm>
        </p:grpSpPr>
        <p:sp>
          <p:nvSpPr>
            <p:cNvPr id="18" name="Rectangle 17"/>
            <p:cNvSpPr/>
            <p:nvPr/>
          </p:nvSpPr>
          <p:spPr>
            <a:xfrm>
              <a:off x="2873948" y="1258106"/>
              <a:ext cx="7394088" cy="1818635"/>
            </a:xfrm>
            <a:prstGeom prst="rect">
              <a:avLst/>
            </a:prstGeom>
            <a:solidFill>
              <a:srgbClr val="00B0F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</a:t>
              </a:r>
            </a:p>
            <a:p>
              <a:pPr lvl="0" algn="ctr">
                <a:defRPr/>
              </a:pPr>
              <a:r>
                <a:rPr lang="en-US" sz="4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83" name="Text Box 9">
              <a:extLst>
                <a:ext uri="{FF2B5EF4-FFF2-40B4-BE49-F238E27FC236}">
                  <a16:creationId xmlns:a16="http://schemas.microsoft.com/office/drawing/2014/main" id="{7D859056-F794-4B9D-8EBB-5E29658ACE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14631" y="1322903"/>
              <a:ext cx="7330758" cy="10400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trăm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7?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17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2" fill="hold"/>
                                        <p:tgtEl>
                                          <p:spTgt spid="1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3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3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00"/>
                            </p:stCondLst>
                            <p:childTnLst>
                              <p:par>
                                <p:cTn id="6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3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3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00"/>
                            </p:stCondLst>
                            <p:childTnLst>
                              <p:par>
                                <p:cTn id="8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3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"/>
                            </p:stCondLst>
                            <p:childTnLst>
                              <p:par>
                                <p:cTn id="9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3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"/>
                            </p:stCondLst>
                            <p:childTnLst>
                              <p:par>
                                <p:cTn id="10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00"/>
                            </p:stCondLst>
                            <p:childTnLst>
                              <p:par>
                                <p:cTn id="114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00"/>
                            </p:stCondLst>
                            <p:childTnLst>
                              <p:par>
                                <p:cTn id="1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00"/>
                            </p:stCondLst>
                            <p:childTnLst>
                              <p:par>
                                <p:cTn id="1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5)">
                                      <p:cBhvr>
                                        <p:cTn id="131" dur="17903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193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31818" mute="1">
                <p:cTn id="134" fill="hold" display="0">
                  <p:stCondLst>
                    <p:cond delay="indefinite"/>
                  </p:stCondLst>
                </p:cTn>
                <p:tgtEl>
                  <p:spTgt spid="133"/>
                </p:tgtEl>
              </p:cMediaNode>
            </p:video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9" dur="7744" fill="hold"/>
                                        <p:tgtEl>
                                          <p:spTgt spid="1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0" dur="1" fill="hold"/>
                                        <p:tgtEl>
                                          <p:spTgt spid="139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video>
              <p:cMediaNode vol="80000">
                <p:cTn id="151" fill="hold" display="0">
                  <p:stCondLst>
                    <p:cond delay="indefinite"/>
                  </p:stCondLst>
                </p:cTn>
                <p:tgtEl>
                  <p:spTgt spid="139"/>
                </p:tgtEl>
              </p:cMediaNode>
            </p:vide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4697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6"/>
                </p:tgtEl>
              </p:cMediaNode>
            </p:audio>
          </p:childTnLst>
        </p:cTn>
      </p:par>
    </p:tnLst>
    <p:bldLst>
      <p:bldP spid="24" grpId="0" animBg="1"/>
      <p:bldP spid="134" grpId="0" animBg="1"/>
      <p:bldP spid="135" grpId="0" animBg="1"/>
      <p:bldP spid="55" grpId="0" animBg="1"/>
      <p:bldP spid="55" grpId="1" animBg="1"/>
      <p:bldP spid="59" grpId="0" animBg="1"/>
      <p:bldP spid="65" grpId="0" animBg="1"/>
      <p:bldP spid="65" grpId="1" animBg="1"/>
      <p:bldP spid="69" grpId="0" animBg="1"/>
      <p:bldP spid="74" grpId="0" animBg="1"/>
      <p:bldP spid="78" grpId="0" animBg="1"/>
      <p:bldP spid="92" grpId="0" animBg="1"/>
      <p:bldP spid="92" grpId="1" animBg="1"/>
      <p:bldP spid="96" grpId="0" animBg="1"/>
    </p:bldLst>
  </p:timing>
</p:sld>
</file>

<file path=ppt/theme/theme1.xml><?xml version="1.0" encoding="utf-8"?>
<a:theme xmlns:a="http://schemas.openxmlformats.org/drawingml/2006/main" name="020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020</Template>
  <TotalTime>1922</TotalTime>
  <Words>828</Words>
  <Application>Microsoft Office PowerPoint</Application>
  <PresentationFormat>Widescreen</PresentationFormat>
  <Paragraphs>123</Paragraphs>
  <Slides>15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Arial</vt:lpstr>
      <vt:lpstr>Calibri</vt:lpstr>
      <vt:lpstr>Cambria</vt:lpstr>
      <vt:lpstr>Times New Roman</vt:lpstr>
      <vt:lpstr>Verdana</vt:lpstr>
      <vt:lpstr>印品黑体</vt:lpstr>
      <vt:lpstr>020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o00o</dc:creator>
  <cp:lastModifiedBy>Administrator</cp:lastModifiedBy>
  <cp:revision>83</cp:revision>
  <dcterms:created xsi:type="dcterms:W3CDTF">2021-07-11T03:43:43Z</dcterms:created>
  <dcterms:modified xsi:type="dcterms:W3CDTF">2025-01-21T09:10:29Z</dcterms:modified>
</cp:coreProperties>
</file>