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0"/>
  </p:notesMasterIdLst>
  <p:sldIdLst>
    <p:sldId id="320" r:id="rId11"/>
    <p:sldId id="293" r:id="rId12"/>
    <p:sldId id="298" r:id="rId13"/>
    <p:sldId id="313" r:id="rId14"/>
    <p:sldId id="321" r:id="rId15"/>
    <p:sldId id="314" r:id="rId16"/>
    <p:sldId id="319" r:id="rId17"/>
    <p:sldId id="31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58" d="100"/>
          <a:sy n="58" d="100"/>
        </p:scale>
        <p:origin x="116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44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45" r:id="rId4"/>
    <p:sldLayoutId id="2147483746" r:id="rId5"/>
    <p:sldLayoutId id="2147483747" r:id="rId6"/>
    <p:sldLayoutId id="2147483748" r:id="rId7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85219" y="3257551"/>
            <a:ext cx="8186057" cy="196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47: LÀM QUEN VỚI CHỮ SỐ LA MÃ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38" y="544778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5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5" y="1800344"/>
            <a:ext cx="10092985" cy="473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" y="417105"/>
            <a:ext cx="10762488" cy="6023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7606" y="1933971"/>
            <a:ext cx="5153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760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3692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3480" y="2608683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4043" y="3391950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33" y="4016791"/>
            <a:ext cx="7852477" cy="21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605200" y="233393"/>
            <a:ext cx="6255239" cy="992290"/>
            <a:chOff x="4539228" y="172432"/>
            <a:chExt cx="6149694" cy="992290"/>
          </a:xfrm>
        </p:grpSpPr>
        <p:grpSp>
          <p:nvGrpSpPr>
            <p:cNvPr id="17" name="Group 16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215054" y="113284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808" y="842153"/>
            <a:ext cx="3334513" cy="15319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3639" y="2355606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6" y="3086052"/>
            <a:ext cx="7886523" cy="16993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1" y="504444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4964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941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843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2" name="Group 1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944703" y="125889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7380" y="140383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75479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2)</a:t>
            </a:r>
          </a:p>
        </p:txBody>
      </p:sp>
    </p:spTree>
    <p:extLst>
      <p:ext uri="{BB962C8B-B14F-4D97-AF65-F5344CB8AC3E}">
        <p14:creationId xmlns:p14="http://schemas.microsoft.com/office/powerpoint/2010/main" val="306862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5322" y="1729064"/>
            <a:ext cx="68213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738963" y="139605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40" y="160195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207483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108700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" y="583569"/>
            <a:ext cx="10762488" cy="60237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8840" y="1517407"/>
            <a:ext cx="6263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VI; V; VIII; II; XI; IX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952323" y="13655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37360" y="1517407"/>
            <a:ext cx="8183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58517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0980" y="2118747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58517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9820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9820" y="286801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0980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7360" y="3494484"/>
            <a:ext cx="7702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I; II; III; IV; V; VI; VII; VIII; IX; X; XI; XII; XIII; XIV; XV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6" name="Group 1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" grpId="0" animBg="1"/>
      <p:bldP spid="19" grpId="0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1871</TotalTime>
  <Words>392</Words>
  <Application>Microsoft Office PowerPoint</Application>
  <PresentationFormat>Widescreen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等线</vt:lpstr>
      <vt:lpstr>宋体</vt:lpstr>
      <vt:lpstr>Arial</vt:lpstr>
      <vt:lpstr>Calibri</vt:lpstr>
      <vt:lpstr>iCiel Cadena</vt:lpstr>
      <vt:lpstr>Open Sans Extrabold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Administrator</cp:lastModifiedBy>
  <cp:revision>78</cp:revision>
  <dcterms:created xsi:type="dcterms:W3CDTF">2021-07-11T03:43:43Z</dcterms:created>
  <dcterms:modified xsi:type="dcterms:W3CDTF">2022-08-18T10:00:16Z</dcterms:modified>
</cp:coreProperties>
</file>