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hlinkClick r:id="" action="ppaction://noaction"/>
            <a:extLst>
              <a:ext uri="{FF2B5EF4-FFF2-40B4-BE49-F238E27FC236}">
                <a16:creationId xmlns="" xmlns:a16="http://schemas.microsoft.com/office/drawing/2014/main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430948"/>
            <a:ext cx="1702652" cy="170265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228292" y="797283"/>
            <a:ext cx="77354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</a:p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võng là dấu ngã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Kẽo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kẹt suốt mùa hè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 cháu khôn lớn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êm đềm tiếng ve.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55304" y="3982770"/>
            <a:ext cx="7735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bạn nhỏ thì tiếng 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võng 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 dấu gì?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55303" y="4888205"/>
            <a:ext cx="9008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 bạn nhỏ thì tiếng 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võng 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dấu 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ngã.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51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73</cp:revision>
  <dcterms:created xsi:type="dcterms:W3CDTF">2018-01-28T07:11:08Z</dcterms:created>
  <dcterms:modified xsi:type="dcterms:W3CDTF">2022-08-17T01:32:19Z</dcterms:modified>
</cp:coreProperties>
</file>