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430948"/>
            <a:ext cx="1702652" cy="170265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228292" y="797283"/>
            <a:ext cx="77354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phải không bố ơi </a:t>
            </a: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Cao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mây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Bát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ngát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khơi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55304" y="3982770"/>
            <a:ext cx="773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bạn nhỏ thì tiếng bố là dấu gì?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55303" y="4888205"/>
            <a:ext cx="773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bạn nhỏ thì tiếng bố là dấu sắc.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75</cp:revision>
  <dcterms:created xsi:type="dcterms:W3CDTF">2018-01-28T07:11:08Z</dcterms:created>
  <dcterms:modified xsi:type="dcterms:W3CDTF">2022-08-17T01:27:39Z</dcterms:modified>
</cp:coreProperties>
</file>