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430948"/>
            <a:ext cx="1702652" cy="1702652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2228292" y="797283"/>
            <a:ext cx="77354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  <a:endParaRPr lang="en-US" sz="36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làng là dấu huyền</a:t>
            </a:r>
          </a:p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sân đình bến nước</a:t>
            </a:r>
          </a:p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cánh diều tuổi thơ</a:t>
            </a:r>
          </a:p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Nâng cả trời mơ ước.</a:t>
            </a:r>
            <a:endParaRPr lang="en-US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55304" y="3982770"/>
            <a:ext cx="7735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bạn nhỏ thì tiếng làng là dấu gì?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55303" y="4888205"/>
            <a:ext cx="9008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 bạn nhỏ thì tiếng làng là dấu huyền.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51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72</cp:revision>
  <dcterms:created xsi:type="dcterms:W3CDTF">2018-01-28T07:11:08Z</dcterms:created>
  <dcterms:modified xsi:type="dcterms:W3CDTF">2022-08-17T01:31:00Z</dcterms:modified>
</cp:coreProperties>
</file>