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15"/>
  </p:notesMasterIdLst>
  <p:sldIdLst>
    <p:sldId id="258" r:id="rId3"/>
    <p:sldId id="274" r:id="rId4"/>
    <p:sldId id="286" r:id="rId5"/>
    <p:sldId id="269" r:id="rId6"/>
    <p:sldId id="276" r:id="rId7"/>
    <p:sldId id="277" r:id="rId8"/>
    <p:sldId id="278" r:id="rId9"/>
    <p:sldId id="279" r:id="rId10"/>
    <p:sldId id="262" r:id="rId11"/>
    <p:sldId id="261" r:id="rId12"/>
    <p:sldId id="275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8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4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12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98910" y="304800"/>
            <a:ext cx="531852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95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98910" y="3108804"/>
            <a:ext cx="531852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08/10/2024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885010" y="1600200"/>
            <a:ext cx="4800601" cy="2486025"/>
          </a:xfrm>
        </p:spPr>
        <p:txBody>
          <a:bodyPr rtlCol="0" anchor="b">
            <a:normAutofit/>
          </a:bodyPr>
          <a:lstStyle>
            <a:lvl1pPr>
              <a:defRPr sz="39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885008" y="4105029"/>
            <a:ext cx="4800601" cy="91440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165616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525661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08/10/2024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65616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65616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25661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25661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970359" y="533400"/>
            <a:ext cx="51435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35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056084" y="647700"/>
            <a:ext cx="497205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7398761" y="304801"/>
            <a:ext cx="128685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657350" y="304801"/>
            <a:ext cx="5627111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656160" y="304800"/>
            <a:ext cx="702945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70294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90182" y="6505078"/>
            <a:ext cx="72302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08/10/2024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960119" y="6505078"/>
            <a:ext cx="515731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8685611" y="6280298"/>
            <a:ext cx="40004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r="-838" b="59801"/>
          <a:stretch>
            <a:fillRect/>
          </a:stretch>
        </p:blipFill>
        <p:spPr>
          <a:xfrm>
            <a:off x="409219" y="709684"/>
            <a:ext cx="8466403" cy="47767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7761" r="6429" b="56219"/>
          <a:stretch>
            <a:fillRect/>
          </a:stretch>
        </p:blipFill>
        <p:spPr>
          <a:xfrm>
            <a:off x="354841" y="723332"/>
            <a:ext cx="8423006" cy="49338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>
            <a:fillRect/>
          </a:stretch>
        </p:blipFill>
        <p:spPr>
          <a:xfrm>
            <a:off x="751308" y="402478"/>
            <a:ext cx="7737599" cy="58891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2" b="88856"/>
          <a:stretch>
            <a:fillRect/>
          </a:stretch>
        </p:blipFill>
        <p:spPr>
          <a:xfrm>
            <a:off x="246385" y="573207"/>
            <a:ext cx="8897615" cy="176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5B13A-4EB7-4697-A1E9-961CB7409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42" y="2463666"/>
            <a:ext cx="1457143" cy="1476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C8BB7-4E11-488B-83E8-583B7EADA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717" y="2536217"/>
            <a:ext cx="1957480" cy="1331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B929E-38C3-4D1D-A924-8214C7568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05" y="2777457"/>
            <a:ext cx="2161905" cy="1123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BD93D-3FC3-42EF-B752-FB95DB594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363" y="1923027"/>
            <a:ext cx="1438095" cy="2019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1D3EBA-412E-4EB9-8175-A94DCB5ED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42" y="3939856"/>
            <a:ext cx="1333333" cy="666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E6AD0A-6730-4256-9DF2-BD3E3BDFDB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171" y="3996998"/>
            <a:ext cx="1228571" cy="552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2E687B-7DA9-4EF8-A76E-E798FD4907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7033" y="3939856"/>
            <a:ext cx="1095238" cy="6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7752DF-6648-4AFE-820D-30236C2383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6900" y="3973189"/>
            <a:ext cx="895238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39801" r="5592" b="19602"/>
          <a:stretch>
            <a:fillRect/>
          </a:stretch>
        </p:blipFill>
        <p:spPr>
          <a:xfrm>
            <a:off x="109181" y="709684"/>
            <a:ext cx="8461612" cy="55682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810" y="1498545"/>
            <a:ext cx="4292631" cy="5168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8" y="1"/>
            <a:ext cx="4013976" cy="1160060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4911215" cy="1419367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8" y="0"/>
            <a:ext cx="4627878" cy="1337481"/>
          </a:xfrm>
          <a:prstGeom prst="rect">
            <a:avLst/>
          </a:prstGeom>
        </p:spPr>
      </p:pic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85971" r="7547" b="7064"/>
          <a:stretch>
            <a:fillRect/>
          </a:stretch>
        </p:blipFill>
        <p:spPr>
          <a:xfrm>
            <a:off x="193799" y="2891225"/>
            <a:ext cx="8950201" cy="1099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11</Words>
  <Application>Microsoft Office PowerPoint</Application>
  <PresentationFormat>On-screen Show (4:3)</PresentationFormat>
  <Paragraphs>6</Paragraphs>
  <Slides>12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Euphemia</vt:lpstr>
      <vt:lpstr>Tahoma</vt:lpstr>
      <vt:lpstr>Times New Roman</vt:lpstr>
      <vt:lpstr>Wingdings</vt:lpstr>
      <vt:lpstr>Office Theme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26</cp:revision>
  <dcterms:created xsi:type="dcterms:W3CDTF">2020-08-06T11:51:00Z</dcterms:created>
  <dcterms:modified xsi:type="dcterms:W3CDTF">2024-10-08T00:55:05Z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