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4" r:id="rId6"/>
    <p:sldId id="260" r:id="rId7"/>
    <p:sldId id="261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F0-550B-4C3F-8EDC-D2E8434E975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998-68D6-4B54-A2D5-4934FC26C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F0-550B-4C3F-8EDC-D2E8434E975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998-68D6-4B54-A2D5-4934FC26C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F0-550B-4C3F-8EDC-D2E8434E975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998-68D6-4B54-A2D5-4934FC26C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F0-550B-4C3F-8EDC-D2E8434E975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998-68D6-4B54-A2D5-4934FC26C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F0-550B-4C3F-8EDC-D2E8434E975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998-68D6-4B54-A2D5-4934FC26C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F0-550B-4C3F-8EDC-D2E8434E975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998-68D6-4B54-A2D5-4934FC26C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F0-550B-4C3F-8EDC-D2E8434E975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998-68D6-4B54-A2D5-4934FC26C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F0-550B-4C3F-8EDC-D2E8434E975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998-68D6-4B54-A2D5-4934FC26C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F0-550B-4C3F-8EDC-D2E8434E975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998-68D6-4B54-A2D5-4934FC26C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F0-550B-4C3F-8EDC-D2E8434E975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998-68D6-4B54-A2D5-4934FC26C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F0-550B-4C3F-8EDC-D2E8434E975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998-68D6-4B54-A2D5-4934FC26C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84F0-550B-4C3F-8EDC-D2E8434E975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F998-68D6-4B54-A2D5-4934FC26C2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586cc371684d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838200"/>
            <a:ext cx="8229600" cy="487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endParaRPr lang="en-US" sz="5400" b="1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81200"/>
            <a:ext cx="7467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Môn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Hoạt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động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trải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nghiệm</a:t>
            </a:r>
            <a:endParaRPr lang="en-US" sz="4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524000"/>
            <a:ext cx="89916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 smtClean="0">
                <a:ln w="11430"/>
                <a:solidFill>
                  <a:srgbClr val="FF0000"/>
                </a:solidFill>
              </a:rPr>
              <a:t>Bài</a:t>
            </a:r>
            <a:r>
              <a:rPr lang="en-US" sz="4400" b="1" cap="none" spc="50" dirty="0" smtClean="0">
                <a:ln w="11430"/>
                <a:solidFill>
                  <a:srgbClr val="FF0000"/>
                </a:solidFill>
              </a:rPr>
              <a:t> 15</a:t>
            </a:r>
          </a:p>
          <a:p>
            <a:pPr algn="ctr"/>
            <a:r>
              <a:rPr lang="en-US" sz="4400" b="1" cap="none" spc="50" dirty="0" smtClean="0">
                <a:ln w="11430"/>
                <a:solidFill>
                  <a:srgbClr val="00B0F0"/>
                </a:solidFill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B0F0"/>
                </a:solidFill>
              </a:rPr>
              <a:t>Sắp</a:t>
            </a:r>
            <a:r>
              <a:rPr lang="en-US" sz="4400" b="1" cap="none" spc="50" dirty="0" smtClean="0">
                <a:ln w="11430"/>
                <a:solidFill>
                  <a:srgbClr val="00B0F0"/>
                </a:solidFill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B0F0"/>
                </a:solidFill>
              </a:rPr>
              <a:t>xếp</a:t>
            </a:r>
            <a:r>
              <a:rPr lang="en-US" sz="4400" b="1" cap="none" spc="50" dirty="0" smtClean="0">
                <a:ln w="11430"/>
                <a:solidFill>
                  <a:srgbClr val="00B0F0"/>
                </a:solidFill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B0F0"/>
                </a:solidFill>
              </a:rPr>
              <a:t>nhà</a:t>
            </a:r>
            <a:r>
              <a:rPr lang="en-US" sz="4400" b="1" cap="none" spc="50" dirty="0" smtClean="0">
                <a:ln w="11430"/>
                <a:solidFill>
                  <a:srgbClr val="00B0F0"/>
                </a:solidFill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B0F0"/>
                </a:solidFill>
              </a:rPr>
              <a:t>cửa</a:t>
            </a:r>
            <a:r>
              <a:rPr lang="en-US" sz="4400" b="1" cap="none" spc="50" dirty="0" smtClean="0">
                <a:ln w="11430"/>
                <a:solidFill>
                  <a:srgbClr val="00B0F0"/>
                </a:solidFill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B0F0"/>
                </a:solidFill>
              </a:rPr>
              <a:t>gọn</a:t>
            </a:r>
            <a:r>
              <a:rPr lang="en-US" sz="4400" b="1" cap="none" spc="50" dirty="0" smtClean="0">
                <a:ln w="11430"/>
                <a:solidFill>
                  <a:srgbClr val="00B0F0"/>
                </a:solidFill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B0F0"/>
                </a:solidFill>
              </a:rPr>
              <a:t>gàng</a:t>
            </a:r>
            <a:endParaRPr lang="en-US" sz="4400" b="1" cap="none" spc="50" dirty="0" smtClean="0">
              <a:ln w="11430"/>
              <a:solidFill>
                <a:srgbClr val="00B0F0"/>
              </a:solidFill>
            </a:endParaRPr>
          </a:p>
          <a:p>
            <a:pPr algn="ctr"/>
            <a:r>
              <a:rPr lang="en-US" sz="4400" b="1" cap="none" spc="50" dirty="0" smtClean="0">
                <a:ln w="11430"/>
                <a:solidFill>
                  <a:srgbClr val="00B0F0"/>
                </a:solidFill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B0F0"/>
                </a:solidFill>
              </a:rPr>
              <a:t>để</a:t>
            </a:r>
            <a:r>
              <a:rPr lang="en-US" sz="4400" b="1" cap="none" spc="50" dirty="0" smtClean="0">
                <a:ln w="11430"/>
                <a:solidFill>
                  <a:srgbClr val="00B0F0"/>
                </a:solidFill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B0F0"/>
                </a:solidFill>
              </a:rPr>
              <a:t>đón</a:t>
            </a:r>
            <a:r>
              <a:rPr lang="en-US" sz="4400" b="1" cap="none" spc="50" dirty="0" smtClean="0">
                <a:ln w="11430"/>
                <a:solidFill>
                  <a:srgbClr val="00B0F0"/>
                </a:solidFill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00B0F0"/>
                </a:solidFill>
              </a:rPr>
              <a:t>tết</a:t>
            </a:r>
            <a:endParaRPr lang="en-US" sz="4400" b="1" cap="none" spc="50" dirty="0">
              <a:ln w="11430"/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82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478786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2196" y="1676400"/>
            <a:ext cx="439180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12581E-6 L -0.2349 0.01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82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1295400"/>
            <a:ext cx="311426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752600"/>
            <a:ext cx="3200400" cy="236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9361" y="1371600"/>
            <a:ext cx="283464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343400"/>
            <a:ext cx="28955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4467225"/>
            <a:ext cx="30384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0300" y="4543425"/>
            <a:ext cx="29337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miley Face 10"/>
          <p:cNvSpPr/>
          <p:nvPr/>
        </p:nvSpPr>
        <p:spPr>
          <a:xfrm>
            <a:off x="304800" y="1219200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3657600" y="1447800"/>
            <a:ext cx="762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5638800" y="4114800"/>
            <a:ext cx="762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6477000" y="1219200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7010400" y="4038600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1828800" y="4114800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524000"/>
            <a:ext cx="89916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 smtClean="0">
                <a:ln w="11430"/>
                <a:solidFill>
                  <a:srgbClr val="FF0000"/>
                </a:solidFill>
              </a:rPr>
              <a:t>Bài</a:t>
            </a:r>
            <a:r>
              <a:rPr lang="en-US" sz="4400" b="1" cap="none" spc="50" dirty="0" smtClean="0">
                <a:ln w="11430"/>
                <a:solidFill>
                  <a:srgbClr val="FF0000"/>
                </a:solidFill>
              </a:rPr>
              <a:t> 15</a:t>
            </a:r>
          </a:p>
          <a:p>
            <a:pPr algn="ctr"/>
            <a:r>
              <a:rPr lang="en-US" sz="4400" b="1" cap="none" spc="50" dirty="0" smtClean="0">
                <a:ln w="11430"/>
                <a:solidFill>
                  <a:srgbClr val="00B0F0"/>
                </a:solidFill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7030A0"/>
                </a:solidFill>
              </a:rPr>
              <a:t>Sắp</a:t>
            </a:r>
            <a:r>
              <a:rPr lang="en-US" sz="4400" b="1" cap="none" spc="50" dirty="0" smtClean="0">
                <a:ln w="11430"/>
                <a:solidFill>
                  <a:srgbClr val="7030A0"/>
                </a:solidFill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7030A0"/>
                </a:solidFill>
              </a:rPr>
              <a:t>xếp</a:t>
            </a:r>
            <a:r>
              <a:rPr lang="en-US" sz="4400" b="1" cap="none" spc="50" dirty="0" smtClean="0">
                <a:ln w="11430"/>
                <a:solidFill>
                  <a:srgbClr val="7030A0"/>
                </a:solidFill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7030A0"/>
                </a:solidFill>
              </a:rPr>
              <a:t>nhà</a:t>
            </a:r>
            <a:r>
              <a:rPr lang="en-US" sz="4400" b="1" cap="none" spc="50" dirty="0" smtClean="0">
                <a:ln w="11430"/>
                <a:solidFill>
                  <a:srgbClr val="7030A0"/>
                </a:solidFill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7030A0"/>
                </a:solidFill>
              </a:rPr>
              <a:t>cửa</a:t>
            </a:r>
            <a:r>
              <a:rPr lang="en-US" sz="4400" b="1" cap="none" spc="50" dirty="0" smtClean="0">
                <a:ln w="11430"/>
                <a:solidFill>
                  <a:srgbClr val="7030A0"/>
                </a:solidFill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7030A0"/>
                </a:solidFill>
              </a:rPr>
              <a:t>gọn</a:t>
            </a:r>
            <a:r>
              <a:rPr lang="en-US" sz="4400" b="1" cap="none" spc="50" dirty="0" smtClean="0">
                <a:ln w="11430"/>
                <a:solidFill>
                  <a:srgbClr val="7030A0"/>
                </a:solidFill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7030A0"/>
                </a:solidFill>
              </a:rPr>
              <a:t>gàng</a:t>
            </a:r>
            <a:endParaRPr lang="en-US" sz="4400" b="1" cap="none" spc="50" dirty="0" smtClean="0">
              <a:ln w="11430"/>
              <a:solidFill>
                <a:srgbClr val="7030A0"/>
              </a:solidFill>
            </a:endParaRPr>
          </a:p>
          <a:p>
            <a:pPr algn="ctr"/>
            <a:r>
              <a:rPr lang="en-US" sz="4400" b="1" cap="none" spc="50" dirty="0" smtClean="0">
                <a:ln w="11430"/>
                <a:solidFill>
                  <a:srgbClr val="7030A0"/>
                </a:solidFill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7030A0"/>
                </a:solidFill>
              </a:rPr>
              <a:t>để</a:t>
            </a:r>
            <a:r>
              <a:rPr lang="en-US" sz="4400" b="1" cap="none" spc="50" dirty="0" smtClean="0">
                <a:ln w="11430"/>
                <a:solidFill>
                  <a:srgbClr val="7030A0"/>
                </a:solidFill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7030A0"/>
                </a:solidFill>
              </a:rPr>
              <a:t>đón</a:t>
            </a:r>
            <a:r>
              <a:rPr lang="en-US" sz="4400" b="1" cap="none" spc="50" dirty="0" smtClean="0">
                <a:ln w="11430"/>
                <a:solidFill>
                  <a:srgbClr val="7030A0"/>
                </a:solidFill>
              </a:rPr>
              <a:t> </a:t>
            </a:r>
            <a:r>
              <a:rPr lang="en-US" sz="4400" b="1" cap="none" spc="50" dirty="0" err="1" smtClean="0">
                <a:ln w="11430"/>
                <a:solidFill>
                  <a:srgbClr val="7030A0"/>
                </a:solidFill>
              </a:rPr>
              <a:t>tết</a:t>
            </a:r>
            <a:r>
              <a:rPr lang="en-US" sz="4400" b="1" cap="none" spc="50" dirty="0" smtClean="0">
                <a:ln w="11430"/>
                <a:solidFill>
                  <a:srgbClr val="7030A0"/>
                </a:solidFill>
              </a:rPr>
              <a:t> </a:t>
            </a:r>
            <a:r>
              <a:rPr lang="en-US" sz="4400" b="1" cap="none" spc="50" dirty="0" smtClean="0">
                <a:ln w="11430"/>
                <a:solidFill>
                  <a:srgbClr val="00B050"/>
                </a:solidFill>
              </a:rPr>
              <a:t>(</a:t>
            </a:r>
            <a:r>
              <a:rPr lang="en-US" sz="4400" b="1" cap="none" spc="50" dirty="0" err="1" smtClean="0">
                <a:ln w="11430"/>
                <a:solidFill>
                  <a:srgbClr val="00B050"/>
                </a:solidFill>
              </a:rPr>
              <a:t>tiết</a:t>
            </a:r>
            <a:r>
              <a:rPr lang="en-US" sz="4400" b="1" cap="none" spc="50" dirty="0" smtClean="0">
                <a:ln w="11430"/>
                <a:solidFill>
                  <a:srgbClr val="00B050"/>
                </a:solidFill>
              </a:rPr>
              <a:t> 2)</a:t>
            </a:r>
            <a:endParaRPr lang="en-US" sz="4400" b="1" cap="none" spc="50" dirty="0">
              <a:ln w="11430"/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71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17387"/>
            <a:ext cx="9144000" cy="54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142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429000" y="0"/>
            <a:ext cx="3886200" cy="1295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47800" y="167640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36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110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6</cp:revision>
  <dcterms:created xsi:type="dcterms:W3CDTF">2020-08-29T15:37:22Z</dcterms:created>
  <dcterms:modified xsi:type="dcterms:W3CDTF">2020-08-29T16:36:06Z</dcterms:modified>
</cp:coreProperties>
</file>