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57" r:id="rId5"/>
    <p:sldId id="266" r:id="rId6"/>
    <p:sldId id="258" r:id="rId7"/>
    <p:sldId id="259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84CF9-E8C8-4421-946E-5E62AFBE8F9A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586cc371684d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838200"/>
            <a:ext cx="8229600" cy="487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mừng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endParaRPr lang="en-US" sz="5400" b="1" cap="none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81200"/>
            <a:ext cx="7467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Môn</a:t>
            </a:r>
            <a:r>
              <a:rPr lang="en-US" sz="4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Hoạt</a:t>
            </a:r>
            <a:r>
              <a:rPr lang="en-US" sz="4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động</a:t>
            </a:r>
            <a:r>
              <a:rPr lang="en-US" sz="4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trải</a:t>
            </a:r>
            <a:r>
              <a:rPr lang="en-US" sz="4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nghiệm</a:t>
            </a:r>
            <a:endParaRPr lang="en-US" sz="44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1600200"/>
            <a:ext cx="8247450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16</a:t>
            </a:r>
          </a:p>
          <a:p>
            <a:pPr algn="ctr"/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Ứng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xử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khi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được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quà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tết</a:t>
            </a:r>
            <a:endParaRPr lang="en-US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82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3810000" cy="283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301" y="1295400"/>
            <a:ext cx="44577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2672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093822"/>
            <a:ext cx="3048000" cy="276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082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1295400"/>
            <a:ext cx="3962401" cy="273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1295400"/>
            <a:ext cx="4038600" cy="286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45805"/>
            <a:ext cx="4343400" cy="291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4101548"/>
            <a:ext cx="4343400" cy="275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miley Face 8"/>
          <p:cNvSpPr/>
          <p:nvPr/>
        </p:nvSpPr>
        <p:spPr>
          <a:xfrm>
            <a:off x="3733800" y="2590800"/>
            <a:ext cx="762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4648200" y="3200400"/>
            <a:ext cx="762000" cy="91440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3962400" y="4800600"/>
            <a:ext cx="762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5638800" y="4267200"/>
            <a:ext cx="762000" cy="91440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1600200"/>
            <a:ext cx="8518358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16</a:t>
            </a:r>
          </a:p>
          <a:p>
            <a:pPr algn="ctr"/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Ứng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xử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khi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được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quà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tết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\</a:t>
            </a:r>
          </a:p>
          <a:p>
            <a:pPr algn="ctr"/>
            <a:r>
              <a:rPr 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48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2)</a:t>
            </a:r>
            <a:endParaRPr lang="en-US" sz="4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3712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83531" y="304800"/>
            <a:ext cx="54604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Sắm</a:t>
            </a:r>
            <a:r>
              <a:rPr lang="en-US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vai</a:t>
            </a:r>
            <a:r>
              <a:rPr lang="en-US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xử</a:t>
            </a:r>
            <a:r>
              <a:rPr lang="en-US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lí</a:t>
            </a:r>
            <a:r>
              <a:rPr lang="en-US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tình</a:t>
            </a:r>
            <a:r>
              <a:rPr lang="en-US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huống</a:t>
            </a:r>
            <a:endParaRPr lang="en-US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9800"/>
            <a:ext cx="468897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7562" y="914400"/>
            <a:ext cx="43664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28800" cy="180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429000" y="0"/>
            <a:ext cx="3886200" cy="1295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1940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Thể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hiện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cảm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xúc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phù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hợp</a:t>
            </a:r>
            <a:endParaRPr lang="en-US" sz="6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khi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tặng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quà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1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4988" y="5868987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9600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47800" y="167640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Củng cố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368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90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AutoBVT</cp:lastModifiedBy>
  <cp:revision>3</cp:revision>
  <dcterms:created xsi:type="dcterms:W3CDTF">2020-08-29T16:01:56Z</dcterms:created>
  <dcterms:modified xsi:type="dcterms:W3CDTF">2020-08-29T16:36:14Z</dcterms:modified>
</cp:coreProperties>
</file>