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11"/>
  </p:notesMasterIdLst>
  <p:sldIdLst>
    <p:sldId id="257" r:id="rId3"/>
    <p:sldId id="261" r:id="rId4"/>
    <p:sldId id="266" r:id="rId5"/>
    <p:sldId id="267" r:id="rId6"/>
    <p:sldId id="268" r:id="rId7"/>
    <p:sldId id="265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439F-8B55-4754-AAF1-B0F9CB29A3C4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3ABB-B73E-459A-8F15-C85841C2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61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6B54F-3782-487E-955A-7E2F9E9EBB0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4EE6CC-C6EF-4AA1-9A1E-B0CABDC4E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6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775A8-83CE-4E6E-90A0-5598C84469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6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369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727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353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757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39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46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582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5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D9964-857C-44C1-AA92-AD3F723A47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64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14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2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252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00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37F0B-23D4-4B4E-BB20-75A139B6A6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130D4-965E-45CD-8278-4BB18C5D4B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3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6C7D3-CEEC-43F4-87DD-CC8B9663A6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8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19C92-B97C-4E83-A96C-08562F4398D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9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071BE6-822C-414C-ACF9-1B91500AAB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7481C-0699-4B35-B182-520752F6DA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9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65148-3356-4E11-AFBE-94F83078DD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1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B9942-8207-4768-8E35-5DAA9E706B8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2020/9/5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51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file:///D:\H&#272;tn-gui%20nhom\Thao%20Anh\h&#224;ng%20x&#243;m.mp4" TargetMode="Externa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6" name="Group 5"/>
          <p:cNvGrpSpPr>
            <a:grpSpLocks/>
          </p:cNvGrpSpPr>
          <p:nvPr/>
        </p:nvGrpSpPr>
        <p:grpSpPr bwMode="auto">
          <a:xfrm rot="-1483798">
            <a:off x="838200" y="752475"/>
            <a:ext cx="609600" cy="533400"/>
            <a:chOff x="4755" y="443"/>
            <a:chExt cx="200" cy="392"/>
          </a:xfrm>
        </p:grpSpPr>
        <p:sp>
          <p:nvSpPr>
            <p:cNvPr id="3103" name="Freeform 6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4" name="Freeform 7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 rot="-3471247">
            <a:off x="-190500" y="419100"/>
            <a:ext cx="1066800" cy="685800"/>
            <a:chOff x="4733" y="799"/>
            <a:chExt cx="388" cy="353"/>
          </a:xfrm>
        </p:grpSpPr>
        <p:sp>
          <p:nvSpPr>
            <p:cNvPr id="3100" name="Freeform 9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1" name="Freeform 10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02" name="Freeform 11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078" name="Picture 12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127794" y="935038"/>
            <a:ext cx="558006" cy="1350962"/>
            <a:chOff x="336" y="144"/>
            <a:chExt cx="528" cy="899"/>
          </a:xfrm>
        </p:grpSpPr>
        <p:grpSp>
          <p:nvGrpSpPr>
            <p:cNvPr id="3095" name="Group 14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3097" name="Freeform 15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8" name="Freeform 16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9" name="Freeform 17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96" name="Freeform 18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80" name="Oval 19"/>
          <p:cNvSpPr>
            <a:spLocks noChangeArrowheads="1"/>
          </p:cNvSpPr>
          <p:nvPr/>
        </p:nvSpPr>
        <p:spPr bwMode="auto">
          <a:xfrm>
            <a:off x="6858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Freeform 20"/>
          <p:cNvSpPr>
            <a:spLocks/>
          </p:cNvSpPr>
          <p:nvPr/>
        </p:nvSpPr>
        <p:spPr bwMode="auto">
          <a:xfrm>
            <a:off x="6934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Freeform 21"/>
          <p:cNvSpPr>
            <a:spLocks/>
          </p:cNvSpPr>
          <p:nvPr/>
        </p:nvSpPr>
        <p:spPr bwMode="auto">
          <a:xfrm>
            <a:off x="5867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22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WordArt 23"/>
          <p:cNvSpPr>
            <a:spLocks noChangeArrowheads="1" noChangeShapeType="1" noTextEdit="1"/>
          </p:cNvSpPr>
          <p:nvPr/>
        </p:nvSpPr>
        <p:spPr bwMode="auto">
          <a:xfrm>
            <a:off x="2743200" y="381000"/>
            <a:ext cx="381635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6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TIỂU HỌC</a:t>
            </a:r>
            <a:r>
              <a:rPr lang="en-US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……………..</a:t>
            </a:r>
          </a:p>
        </p:txBody>
      </p:sp>
      <p:sp>
        <p:nvSpPr>
          <p:cNvPr id="3085" name="Text Box 24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6" name="Text Box 25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7" name="Text Box 26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8" name="Text Box 27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89" name="Text Box 28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0" name="Text Box 29"/>
          <p:cNvSpPr txBox="1">
            <a:spLocks noChangeArrowheads="1"/>
          </p:cNvSpPr>
          <p:nvPr/>
        </p:nvSpPr>
        <p:spPr bwMode="auto">
          <a:xfrm>
            <a:off x="5222875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1" name="Text Box 30"/>
          <p:cNvSpPr txBox="1">
            <a:spLocks noChangeArrowheads="1"/>
          </p:cNvSpPr>
          <p:nvPr/>
        </p:nvSpPr>
        <p:spPr bwMode="auto">
          <a:xfrm>
            <a:off x="5562600" y="20574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092" name="WordArt 31"/>
          <p:cNvSpPr>
            <a:spLocks noChangeArrowheads="1" noChangeShapeType="1" noTextEdit="1"/>
          </p:cNvSpPr>
          <p:nvPr/>
        </p:nvSpPr>
        <p:spPr bwMode="auto">
          <a:xfrm>
            <a:off x="1716881" y="2521527"/>
            <a:ext cx="594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:rPr>
              <a:t>HOẠT ĐỘNG TRẢI NGHIỆM LỚP 1 </a:t>
            </a:r>
          </a:p>
        </p:txBody>
      </p:sp>
      <p:sp>
        <p:nvSpPr>
          <p:cNvPr id="3093" name="Text Box 36"/>
          <p:cNvSpPr txBox="1">
            <a:spLocks noChangeArrowheads="1"/>
          </p:cNvSpPr>
          <p:nvPr/>
        </p:nvSpPr>
        <p:spPr bwMode="auto">
          <a:xfrm>
            <a:off x="1352550" y="5897563"/>
            <a:ext cx="67833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 dirty="0">
                <a:solidFill>
                  <a:srgbClr val="000000"/>
                </a:solidFill>
              </a:rPr>
              <a:t>: …………………….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3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àng xóm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>
                  <p14:trim st="111440" end="1.383571094E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425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50" y="1509712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31" y="995363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54" y="905901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021" y="4215765"/>
            <a:ext cx="6151721" cy="151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00" y="3495824"/>
            <a:ext cx="7366438" cy="88582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6362000" y="2918102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srgbClr val="5FA080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08168" y="2598372"/>
            <a:ext cx="4693090" cy="150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defRPr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zh-CN" b="1" dirty="0"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FF037-F93F-41B0-8590-BC47EEA4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5750"/>
            <a:ext cx="6858000" cy="6286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F14BC7-F52A-4183-8ACE-53AA946729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1219200" cy="121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E1F139-A5B9-4ED6-A199-2B018897B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19400"/>
            <a:ext cx="121920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7EB67-F71E-4880-BEE9-0B23E0C9B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356" y="838200"/>
            <a:ext cx="10668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0C312-5E47-47AB-8602-6E2D41F49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648200"/>
            <a:ext cx="11430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30052-AB04-4A16-B04F-4CD0EF075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06" y="4963859"/>
            <a:ext cx="1423987" cy="11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F6E4AC6-44C1-488A-8D92-0F23720C290A}"/>
              </a:ext>
            </a:extLst>
          </p:cNvPr>
          <p:cNvSpPr/>
          <p:nvPr/>
        </p:nvSpPr>
        <p:spPr>
          <a:xfrm>
            <a:off x="1447800" y="990600"/>
            <a:ext cx="6477000" cy="4038600"/>
          </a:xfrm>
          <a:prstGeom prst="cloud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18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533400" y="1066800"/>
            <a:ext cx="7543800" cy="1752600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1295400"/>
            <a:ext cx="632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2877800"/>
            <a:ext cx="10896600" cy="2590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06F22-E319-466A-BA54-A8A804FE1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82000" cy="287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0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rot="-1483798">
            <a:off x="838200" y="752475"/>
            <a:ext cx="609600" cy="533400"/>
            <a:chOff x="4755" y="443"/>
            <a:chExt cx="200" cy="392"/>
          </a:xfrm>
        </p:grpSpPr>
        <p:sp>
          <p:nvSpPr>
            <p:cNvPr id="12319" name="Freeform 5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6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1 w 409"/>
                <a:gd name="T1" fmla="*/ 9 h 658"/>
                <a:gd name="T2" fmla="*/ 3 w 409"/>
                <a:gd name="T3" fmla="*/ 57 h 658"/>
                <a:gd name="T4" fmla="*/ 17 w 409"/>
                <a:gd name="T5" fmla="*/ 129 h 658"/>
                <a:gd name="T6" fmla="*/ 19 w 409"/>
                <a:gd name="T7" fmla="*/ 134 h 658"/>
                <a:gd name="T8" fmla="*/ 8 w 409"/>
                <a:gd name="T9" fmla="*/ 21 h 658"/>
                <a:gd name="T10" fmla="*/ 1 w 409"/>
                <a:gd name="T11" fmla="*/ 9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 rot="-3471247">
            <a:off x="-190500" y="419100"/>
            <a:ext cx="1066800" cy="685800"/>
            <a:chOff x="4733" y="799"/>
            <a:chExt cx="388" cy="353"/>
          </a:xfrm>
        </p:grpSpPr>
        <p:sp>
          <p:nvSpPr>
            <p:cNvPr id="12316" name="Freeform 8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9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10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1 w 409"/>
                <a:gd name="T1" fmla="*/ 5 h 658"/>
                <a:gd name="T2" fmla="*/ 4 w 409"/>
                <a:gd name="T3" fmla="*/ 30 h 658"/>
                <a:gd name="T4" fmla="*/ 23 w 409"/>
                <a:gd name="T5" fmla="*/ 68 h 658"/>
                <a:gd name="T6" fmla="*/ 25 w 409"/>
                <a:gd name="T7" fmla="*/ 72 h 658"/>
                <a:gd name="T8" fmla="*/ 11 w 409"/>
                <a:gd name="T9" fmla="*/ 11 h 658"/>
                <a:gd name="T10" fmla="*/ 1 w 409"/>
                <a:gd name="T11" fmla="*/ 5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1" descr="flower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28675"/>
            <a:ext cx="1600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0" y="935038"/>
            <a:ext cx="685800" cy="1501446"/>
            <a:chOff x="336" y="144"/>
            <a:chExt cx="528" cy="899"/>
          </a:xfrm>
        </p:grpSpPr>
        <p:grpSp>
          <p:nvGrpSpPr>
            <p:cNvPr id="12311" name="Group 13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2313" name="Freeform 14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Freeform 15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3 w 409"/>
                  <a:gd name="T1" fmla="*/ 11 h 658"/>
                  <a:gd name="T2" fmla="*/ 13 w 409"/>
                  <a:gd name="T3" fmla="*/ 70 h 658"/>
                  <a:gd name="T4" fmla="*/ 66 w 409"/>
                  <a:gd name="T5" fmla="*/ 160 h 658"/>
                  <a:gd name="T6" fmla="*/ 73 w 409"/>
                  <a:gd name="T7" fmla="*/ 167 h 658"/>
                  <a:gd name="T8" fmla="*/ 32 w 409"/>
                  <a:gd name="T9" fmla="*/ 26 h 658"/>
                  <a:gd name="T10" fmla="*/ 3 w 409"/>
                  <a:gd name="T11" fmla="*/ 1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Freeform 16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1 w 409"/>
                  <a:gd name="T1" fmla="*/ 5 h 658"/>
                  <a:gd name="T2" fmla="*/ 4 w 409"/>
                  <a:gd name="T3" fmla="*/ 30 h 658"/>
                  <a:gd name="T4" fmla="*/ 23 w 409"/>
                  <a:gd name="T5" fmla="*/ 68 h 658"/>
                  <a:gd name="T6" fmla="*/ 25 w 409"/>
                  <a:gd name="T7" fmla="*/ 72 h 658"/>
                  <a:gd name="T8" fmla="*/ 11 w 409"/>
                  <a:gd name="T9" fmla="*/ 11 h 658"/>
                  <a:gd name="T10" fmla="*/ 1 w 409"/>
                  <a:gd name="T11" fmla="*/ 5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9"/>
                  <a:gd name="T19" fmla="*/ 0 h 658"/>
                  <a:gd name="T20" fmla="*/ 409 w 409"/>
                  <a:gd name="T21" fmla="*/ 658 h 6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12" name="Freeform 17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3 w 409"/>
                <a:gd name="T1" fmla="*/ 11 h 658"/>
                <a:gd name="T2" fmla="*/ 13 w 409"/>
                <a:gd name="T3" fmla="*/ 70 h 658"/>
                <a:gd name="T4" fmla="*/ 66 w 409"/>
                <a:gd name="T5" fmla="*/ 160 h 658"/>
                <a:gd name="T6" fmla="*/ 73 w 409"/>
                <a:gd name="T7" fmla="*/ 167 h 658"/>
                <a:gd name="T8" fmla="*/ 32 w 409"/>
                <a:gd name="T9" fmla="*/ 26 h 658"/>
                <a:gd name="T10" fmla="*/ 3 w 409"/>
                <a:gd name="T11" fmla="*/ 1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9"/>
                <a:gd name="T19" fmla="*/ 0 h 658"/>
                <a:gd name="T20" fmla="*/ 409 w 409"/>
                <a:gd name="T21" fmla="*/ 658 h 6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296" name="Oval 18"/>
          <p:cNvSpPr>
            <a:spLocks noChangeArrowheads="1"/>
          </p:cNvSpPr>
          <p:nvPr/>
        </p:nvSpPr>
        <p:spPr bwMode="auto">
          <a:xfrm>
            <a:off x="6858000" y="381000"/>
            <a:ext cx="762000" cy="838200"/>
          </a:xfrm>
          <a:prstGeom prst="ellipse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7" name="Freeform 19"/>
          <p:cNvSpPr>
            <a:spLocks/>
          </p:cNvSpPr>
          <p:nvPr/>
        </p:nvSpPr>
        <p:spPr bwMode="auto">
          <a:xfrm>
            <a:off x="6934200" y="1371600"/>
            <a:ext cx="1600200" cy="304800"/>
          </a:xfrm>
          <a:custGeom>
            <a:avLst/>
            <a:gdLst>
              <a:gd name="T0" fmla="*/ 10080626 w 2016"/>
              <a:gd name="T1" fmla="*/ 36358789 h 1472"/>
              <a:gd name="T2" fmla="*/ 131048143 w 2016"/>
              <a:gd name="T3" fmla="*/ 13720350 h 1472"/>
              <a:gd name="T4" fmla="*/ 372983134 w 2016"/>
              <a:gd name="T5" fmla="*/ 9604306 h 1472"/>
              <a:gd name="T6" fmla="*/ 524192571 w 2016"/>
              <a:gd name="T7" fmla="*/ 15778371 h 1472"/>
              <a:gd name="T8" fmla="*/ 524192571 w 2016"/>
              <a:gd name="T9" fmla="*/ 3430036 h 1472"/>
              <a:gd name="T10" fmla="*/ 675401910 w 2016"/>
              <a:gd name="T11" fmla="*/ 1372014 h 1472"/>
              <a:gd name="T12" fmla="*/ 826611248 w 2016"/>
              <a:gd name="T13" fmla="*/ 11662327 h 1472"/>
              <a:gd name="T14" fmla="*/ 947578917 w 2016"/>
              <a:gd name="T15" fmla="*/ 7546078 h 1472"/>
              <a:gd name="T16" fmla="*/ 1249997594 w 2016"/>
              <a:gd name="T17" fmla="*/ 17836391 h 1472"/>
              <a:gd name="T18" fmla="*/ 1068546388 w 2016"/>
              <a:gd name="T19" fmla="*/ 40475038 h 1472"/>
              <a:gd name="T20" fmla="*/ 1219755726 w 2016"/>
              <a:gd name="T21" fmla="*/ 54881194 h 1472"/>
              <a:gd name="T22" fmla="*/ 887095182 w 2016"/>
              <a:gd name="T23" fmla="*/ 63113483 h 1472"/>
              <a:gd name="T24" fmla="*/ 614918175 w 2016"/>
              <a:gd name="T25" fmla="*/ 54881194 h 1472"/>
              <a:gd name="T26" fmla="*/ 372983134 w 2016"/>
              <a:gd name="T27" fmla="*/ 38416810 h 1472"/>
              <a:gd name="T28" fmla="*/ 70564383 w 2016"/>
              <a:gd name="T29" fmla="*/ 40475038 h 1472"/>
              <a:gd name="T30" fmla="*/ 10080626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8" name="Freeform 20"/>
          <p:cNvSpPr>
            <a:spLocks/>
          </p:cNvSpPr>
          <p:nvPr/>
        </p:nvSpPr>
        <p:spPr bwMode="auto">
          <a:xfrm>
            <a:off x="5867400" y="1143000"/>
            <a:ext cx="990600" cy="304800"/>
          </a:xfrm>
          <a:custGeom>
            <a:avLst/>
            <a:gdLst>
              <a:gd name="T0" fmla="*/ 3863143 w 2016"/>
              <a:gd name="T1" fmla="*/ 36358789 h 1472"/>
              <a:gd name="T2" fmla="*/ 50220377 w 2016"/>
              <a:gd name="T3" fmla="*/ 13720350 h 1472"/>
              <a:gd name="T4" fmla="*/ 142934860 w 2016"/>
              <a:gd name="T5" fmla="*/ 9604306 h 1472"/>
              <a:gd name="T6" fmla="*/ 200881015 w 2016"/>
              <a:gd name="T7" fmla="*/ 15778371 h 1472"/>
              <a:gd name="T8" fmla="*/ 200881015 w 2016"/>
              <a:gd name="T9" fmla="*/ 3430036 h 1472"/>
              <a:gd name="T10" fmla="*/ 258827723 w 2016"/>
              <a:gd name="T11" fmla="*/ 1372014 h 1472"/>
              <a:gd name="T12" fmla="*/ 316773878 w 2016"/>
              <a:gd name="T13" fmla="*/ 11662327 h 1472"/>
              <a:gd name="T14" fmla="*/ 363131097 w 2016"/>
              <a:gd name="T15" fmla="*/ 7546078 h 1472"/>
              <a:gd name="T16" fmla="*/ 479023898 w 2016"/>
              <a:gd name="T17" fmla="*/ 17836391 h 1472"/>
              <a:gd name="T18" fmla="*/ 409488316 w 2016"/>
              <a:gd name="T19" fmla="*/ 40475038 h 1472"/>
              <a:gd name="T20" fmla="*/ 467434471 w 2016"/>
              <a:gd name="T21" fmla="*/ 54881194 h 1472"/>
              <a:gd name="T22" fmla="*/ 339952733 w 2016"/>
              <a:gd name="T23" fmla="*/ 63113483 h 1472"/>
              <a:gd name="T24" fmla="*/ 235648807 w 2016"/>
              <a:gd name="T25" fmla="*/ 54881194 h 1472"/>
              <a:gd name="T26" fmla="*/ 142934860 w 2016"/>
              <a:gd name="T27" fmla="*/ 38416810 h 1472"/>
              <a:gd name="T28" fmla="*/ 27041514 w 2016"/>
              <a:gd name="T29" fmla="*/ 40475038 h 1472"/>
              <a:gd name="T30" fmla="*/ 3863143 w 2016"/>
              <a:gd name="T31" fmla="*/ 36358789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9" name="Picture 21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75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WordArt 22"/>
          <p:cNvSpPr>
            <a:spLocks noChangeArrowheads="1" noChangeShapeType="1" noTextEdit="1"/>
          </p:cNvSpPr>
          <p:nvPr/>
        </p:nvSpPr>
        <p:spPr bwMode="auto">
          <a:xfrm>
            <a:off x="2743200" y="393700"/>
            <a:ext cx="381635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163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TRƯỜNG TIỂU HỌC </a:t>
            </a:r>
            <a:r>
              <a:rPr lang="en-US" sz="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………..</a:t>
            </a:r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269081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2" name="Text Box 24"/>
          <p:cNvSpPr txBox="1">
            <a:spLocks noChangeArrowheads="1"/>
          </p:cNvSpPr>
          <p:nvPr/>
        </p:nvSpPr>
        <p:spPr bwMode="auto">
          <a:xfrm>
            <a:off x="3182938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3" name="Text Box 25"/>
          <p:cNvSpPr txBox="1">
            <a:spLocks noChangeArrowheads="1"/>
          </p:cNvSpPr>
          <p:nvPr/>
        </p:nvSpPr>
        <p:spPr bwMode="auto">
          <a:xfrm>
            <a:off x="3675063" y="17526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4167188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5" name="Text Box 27"/>
          <p:cNvSpPr txBox="1">
            <a:spLocks noChangeArrowheads="1"/>
          </p:cNvSpPr>
          <p:nvPr/>
        </p:nvSpPr>
        <p:spPr bwMode="auto">
          <a:xfrm>
            <a:off x="4659313" y="1752600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6" name="Text Box 28"/>
          <p:cNvSpPr txBox="1">
            <a:spLocks noChangeArrowheads="1"/>
          </p:cNvSpPr>
          <p:nvPr/>
        </p:nvSpPr>
        <p:spPr bwMode="auto">
          <a:xfrm>
            <a:off x="5222875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7" name="Text Box 29"/>
          <p:cNvSpPr txBox="1">
            <a:spLocks noChangeArrowheads="1"/>
          </p:cNvSpPr>
          <p:nvPr/>
        </p:nvSpPr>
        <p:spPr bwMode="auto">
          <a:xfrm>
            <a:off x="5715000" y="17526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5" rIns="91363" bIns="4568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  <a:latin typeface="Tahoma" pitchFamily="34" charset="0"/>
                <a:sym typeface="Webdings" pitchFamily="18" charset="2"/>
              </a:rPr>
              <a:t></a:t>
            </a:r>
            <a:endParaRPr lang="en-US" sz="24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2308" name="Text Box 31"/>
          <p:cNvSpPr txBox="1">
            <a:spLocks noChangeArrowheads="1"/>
          </p:cNvSpPr>
          <p:nvPr/>
        </p:nvSpPr>
        <p:spPr bwMode="auto">
          <a:xfrm>
            <a:off x="1352550" y="5897563"/>
            <a:ext cx="678338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66" tIns="32633" rIns="65266" bIns="326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</a:rPr>
              <a:t>Người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thực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hiện</a:t>
            </a:r>
            <a:r>
              <a:rPr lang="en-US" sz="2800" b="1" dirty="0">
                <a:solidFill>
                  <a:srgbClr val="000000"/>
                </a:solidFill>
              </a:rPr>
              <a:t>: …………………..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363" y="3962400"/>
            <a:ext cx="8910637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CÔ GIÁO MẠNH KHỎE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CHÚC CÁC EM CHĂM NGOAN, HỌC GIỎI!</a:t>
            </a:r>
          </a:p>
        </p:txBody>
      </p:sp>
      <p:pic>
        <p:nvPicPr>
          <p:cNvPr id="12310" name="Picture 33" descr="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49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67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108</Words>
  <Application>Microsoft Office PowerPoint</Application>
  <PresentationFormat>On-screen Show (4:3)</PresentationFormat>
  <Paragraphs>26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.VnTime</vt:lpstr>
      <vt:lpstr>Arial</vt:lpstr>
      <vt:lpstr>Calibri</vt:lpstr>
      <vt:lpstr>Tahoma</vt:lpstr>
      <vt:lpstr>Times New Roman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</cp:lastModifiedBy>
  <cp:revision>49</cp:revision>
  <dcterms:created xsi:type="dcterms:W3CDTF">2020-08-29T12:32:57Z</dcterms:created>
  <dcterms:modified xsi:type="dcterms:W3CDTF">2020-09-05T15:18:00Z</dcterms:modified>
</cp:coreProperties>
</file>