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01" r:id="rId4"/>
    <p:sldMasterId id="2147483713" r:id="rId5"/>
  </p:sldMasterIdLst>
  <p:notesMasterIdLst>
    <p:notesMasterId r:id="rId19"/>
  </p:notesMasterIdLst>
  <p:sldIdLst>
    <p:sldId id="257" r:id="rId6"/>
    <p:sldId id="258" r:id="rId7"/>
    <p:sldId id="276" r:id="rId8"/>
    <p:sldId id="259" r:id="rId9"/>
    <p:sldId id="281" r:id="rId10"/>
    <p:sldId id="277" r:id="rId11"/>
    <p:sldId id="284" r:id="rId12"/>
    <p:sldId id="283" r:id="rId13"/>
    <p:sldId id="286" r:id="rId14"/>
    <p:sldId id="285" r:id="rId15"/>
    <p:sldId id="287" r:id="rId16"/>
    <p:sldId id="282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2E201-4D62-4C6B-8184-A89BB04C1988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6E070-BBCB-4F28-B7E8-632144269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0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06DDF-AE00-4CD8-8D6D-94D9CAB53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10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417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8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03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69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612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97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15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6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1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668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738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5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349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0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20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76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21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957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70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94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07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12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5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568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65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49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1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57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57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376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6970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5384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62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47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3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73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7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6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4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6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3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0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5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9785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93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80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82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99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023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98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4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9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652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28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1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57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7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51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5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6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7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Chào mừng thầy cô và các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HĐTN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2B31A7-D992-4595-9B1D-672B8CF54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83" y="503827"/>
            <a:ext cx="8495414" cy="432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5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BC5DD-8A8C-4ADB-A853-41E010FD6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95" y="518447"/>
            <a:ext cx="8422869" cy="48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8DA1477-276E-4782-AB02-2FBF92216135}"/>
              </a:ext>
            </a:extLst>
          </p:cNvPr>
          <p:cNvSpPr/>
          <p:nvPr/>
        </p:nvSpPr>
        <p:spPr>
          <a:xfrm>
            <a:off x="510363" y="138223"/>
            <a:ext cx="2105246" cy="1190847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AC71DE-75F9-4DE0-A044-CEEF7A8994C2}"/>
              </a:ext>
            </a:extLst>
          </p:cNvPr>
          <p:cNvSpPr/>
          <p:nvPr/>
        </p:nvSpPr>
        <p:spPr>
          <a:xfrm>
            <a:off x="1701209" y="2030819"/>
            <a:ext cx="9346019" cy="2105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5168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Củng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cố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Dặn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dò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Nhận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xét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học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Chuẩn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bị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48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1: </a:t>
            </a:r>
            <a:r>
              <a:rPr kumimoji="0" lang="en-US" altLang="zh-CN" sz="48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Làm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quen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với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bạn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mới</a:t>
            </a:r>
            <a:endParaRPr kumimoji="0" lang="en-US" altLang="zh-CN" sz="48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Khởi động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0209C6-CE21-4A7C-AEAD-5AEEDB1052BB}"/>
              </a:ext>
            </a:extLst>
          </p:cNvPr>
          <p:cNvSpPr txBox="1"/>
          <p:nvPr/>
        </p:nvSpPr>
        <p:spPr>
          <a:xfrm>
            <a:off x="574158" y="350874"/>
            <a:ext cx="765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ào người bạn mới đến">
            <a:hlinkClick r:id="" action="ppaction://media"/>
            <a:extLst>
              <a:ext uri="{FF2B5EF4-FFF2-40B4-BE49-F238E27FC236}">
                <a16:creationId xmlns:a16="http://schemas.microsoft.com/office/drawing/2014/main" id="{0D192A05-EB8B-4B9D-A123-8683A8D0B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4385" y="1222743"/>
            <a:ext cx="7407797" cy="47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3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96" y="1576678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00" y="4199379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68" y="815818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58" y="4307016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115948" y="2824003"/>
            <a:ext cx="33682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6000" dirty="0" err="1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Khám</a:t>
            </a:r>
            <a:r>
              <a:rPr lang="en-US" sz="6000" dirty="0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phá</a:t>
            </a:r>
            <a:endParaRPr lang="en-US" sz="6000" dirty="0">
              <a:solidFill>
                <a:prstClr val="white"/>
              </a:solidFill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B3328-D09B-4A8D-84B4-216ACB73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548" y="249422"/>
            <a:ext cx="791527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Th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ực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hành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0209C6-CE21-4A7C-AEAD-5AEEDB1052BB}"/>
              </a:ext>
            </a:extLst>
          </p:cNvPr>
          <p:cNvSpPr txBox="1"/>
          <p:nvPr/>
        </p:nvSpPr>
        <p:spPr>
          <a:xfrm>
            <a:off x="574158" y="350874"/>
            <a:ext cx="765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quen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5E2CB-7C10-47B7-8003-DCBC194B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553" y="1234594"/>
            <a:ext cx="6848587" cy="407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Vận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dụng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7136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119</Words>
  <Application>Microsoft Office PowerPoint</Application>
  <PresentationFormat>Widescreen</PresentationFormat>
  <Paragraphs>20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Chivo Light</vt:lpstr>
      <vt:lpstr>等线</vt:lpstr>
      <vt:lpstr>等线 Light</vt:lpstr>
      <vt:lpstr>Arial</vt:lpstr>
      <vt:lpstr>Calibri</vt:lpstr>
      <vt:lpstr>Calibri Light</vt:lpstr>
      <vt:lpstr>Times New Roman</vt:lpstr>
      <vt:lpstr>Wingdings</vt:lpstr>
      <vt:lpstr>Office 主题​​</vt:lpstr>
      <vt:lpstr>1_Office 主题​​</vt:lpstr>
      <vt:lpstr>2_Office Theme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ngoc</cp:lastModifiedBy>
  <cp:revision>6</cp:revision>
  <dcterms:created xsi:type="dcterms:W3CDTF">2020-09-06T01:29:55Z</dcterms:created>
  <dcterms:modified xsi:type="dcterms:W3CDTF">2020-09-06T02:48:58Z</dcterms:modified>
</cp:coreProperties>
</file>