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6"/>
  </p:notesMasterIdLst>
  <p:sldIdLst>
    <p:sldId id="324" r:id="rId5"/>
    <p:sldId id="325" r:id="rId7"/>
    <p:sldId id="312" r:id="rId8"/>
    <p:sldId id="313" r:id="rId9"/>
    <p:sldId id="314" r:id="rId10"/>
    <p:sldId id="316" r:id="rId11"/>
    <p:sldId id="317" r:id="rId12"/>
    <p:sldId id="318" r:id="rId13"/>
    <p:sldId id="320" r:id="rId14"/>
    <p:sldId id="321" r:id="rId15"/>
    <p:sldId id="322" r:id="rId16"/>
    <p:sldId id="323" r:id="rId17"/>
    <p:sldId id="326" r:id="rId18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671"/>
    <p:restoredTop sz="93739"/>
  </p:normalViewPr>
  <p:slideViewPr>
    <p:cSldViewPr showGuides="1">
      <p:cViewPr varScale="1">
        <p:scale>
          <a:sx n="68" d="100"/>
          <a:sy n="68" d="100"/>
        </p:scale>
        <p:origin x="-15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gs" Target="tags/tag6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9F5556-179E-44E5-8F22-5F0B0496A92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tags" Target="../tags/tag3.xml"/><Relationship Id="rId4" Type="http://schemas.openxmlformats.org/officeDocument/2006/relationships/image" Target="../media/image4.emf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5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tags" Target="../tags/tag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2"/>
            </p:custDataLst>
          </p:nvPr>
        </p:nvGrpSpPr>
        <p:grpSpPr>
          <a:xfrm>
            <a:off x="207545" y="1019676"/>
            <a:ext cx="8752974" cy="3356811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62599" b="5842"/>
          <a:stretch>
            <a:fillRect/>
          </a:stretch>
        </p:blipFill>
        <p:spPr>
          <a:xfrm>
            <a:off x="0" y="4694367"/>
            <a:ext cx="3419975" cy="1306384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4"/>
          <a:srcRect l="62896" r="1250" b="5842"/>
          <a:stretch>
            <a:fillRect/>
          </a:stretch>
        </p:blipFill>
        <p:spPr>
          <a:xfrm>
            <a:off x="5865395" y="4808667"/>
            <a:ext cx="3278605" cy="1306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74" y="1144627"/>
            <a:ext cx="8959389" cy="1077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27284" y="1144429"/>
            <a:ext cx="70413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Chào mừng thầy cô và các</a:t>
            </a:r>
            <a:endParaRPr lang="en-US" sz="4050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 đến với tiết</a:t>
            </a:r>
            <a:endParaRPr lang="en-US" sz="4050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48414" y="2790825"/>
            <a:ext cx="36942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>
                <a:solidFill>
                  <a:prstClr val="white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HĐTN lớp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</a:t>
            </a:r>
            <a:endParaRPr lang="en-US" sz="2100" b="1" dirty="0">
              <a:solidFill>
                <a:prstClr val="white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150" y="938530"/>
            <a:ext cx="5980430" cy="5050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066800"/>
            <a:ext cx="8096250" cy="281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501015"/>
            <a:ext cx="7848600" cy="5855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9610" y="1834517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6000" b="1" kern="0" spc="10" dirty="0" err="1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CỦNG</a:t>
            </a:r>
            <a:r>
              <a:rPr lang="en-GB" sz="6000" b="1" kern="0" spc="10" dirty="0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GB" sz="6000" b="1" kern="0" spc="10" dirty="0" err="1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CỐ</a:t>
            </a:r>
            <a:r>
              <a:rPr lang="en-GB" sz="6000" b="1" kern="0" spc="10" dirty="0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 </a:t>
            </a:r>
            <a:endParaRPr lang="en-GB" sz="6000" b="1" kern="0" spc="10" dirty="0">
              <a:solidFill>
                <a:srgbClr val="000000"/>
              </a:solidFill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Arial" panose="020B0604020202020204"/>
            </a:endParaRPr>
          </a:p>
          <a:p>
            <a:pPr algn="ctr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6000" b="1" kern="0" spc="10" dirty="0" err="1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BÀI</a:t>
            </a:r>
            <a:r>
              <a:rPr lang="en-GB" sz="6000" b="1" kern="0" spc="10" dirty="0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GB" sz="6000" b="1" kern="0" spc="10" dirty="0" err="1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HỌC</a:t>
            </a:r>
            <a:r>
              <a:rPr lang="en-GB" sz="6000" b="1" kern="0" spc="10" dirty="0">
                <a:solidFill>
                  <a:srgbClr val="0000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  <a:sym typeface="Arial" panose="020B0604020202020204"/>
              </a:rPr>
              <a:t> </a:t>
            </a:r>
            <a:endParaRPr lang="en-GB" sz="6000" b="1" kern="0" spc="10" dirty="0">
              <a:solidFill>
                <a:srgbClr val="000000"/>
              </a:solidFill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481" y="383416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50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054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21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8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3600" b="1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21: </a:t>
            </a:r>
            <a:r>
              <a:rPr lang="en-US" sz="3600" b="1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Giữ gìn môi trường sạch đẹp</a:t>
            </a:r>
            <a:endParaRPr lang="en-US" altLang="zh-CN" sz="3600" b="1" dirty="0"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1220" y="668020"/>
            <a:ext cx="7085330" cy="538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660" y="847725"/>
            <a:ext cx="7113905" cy="5447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2514600" y="5410200"/>
            <a:ext cx="3886200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Gây ôi nhiễm môi trường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299845" y="800100"/>
            <a:ext cx="7505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Tập bài hát về bảo vệ môi trường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Chung tay bảo vệ môi trường - Phường Bến Thành (CLB Tuổi Hồng)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0480" y="1748155"/>
            <a:ext cx="6318885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51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0" y="621665"/>
            <a:ext cx="6740525" cy="5758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742315"/>
            <a:ext cx="7183755" cy="4944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1148080" y="4953000"/>
            <a:ext cx="3028950" cy="990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Giẫm lên cỏ làm hủy hoại môi trường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64405" y="4865370"/>
            <a:ext cx="302895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Quét dọn giúp bảo vệ môi trường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356995" y="685800"/>
            <a:ext cx="6034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Đọc thơ, hát về Bác Hồ</a:t>
            </a:r>
            <a:endParaRPr lang="en-US" sz="4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Đêm Qua Em Mơ Gặp Bác Hồ - Bài Hát Hay Về Bác Hồ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3365" y="1605915"/>
            <a:ext cx="6096000" cy="397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3525" y="655955"/>
            <a:ext cx="6076950" cy="4903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243</Words>
  <Application>WPS Presentation</Application>
  <PresentationFormat>On-screen Show (4:3)</PresentationFormat>
  <Paragraphs>20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SimSun</vt:lpstr>
      <vt:lpstr>Wingdings</vt:lpstr>
      <vt:lpstr>.VnAvant</vt:lpstr>
      <vt:lpstr>Calibri</vt:lpstr>
      <vt:lpstr>Microsoft YaHei</vt:lpstr>
      <vt:lpstr>Arial Unicode MS</vt:lpstr>
      <vt:lpstr>Times New Roman</vt:lpstr>
      <vt:lpstr>Malgun Gothic Semilight</vt:lpstr>
      <vt:lpstr>Calibri</vt:lpstr>
      <vt:lpstr>等线</vt:lpstr>
      <vt:lpstr>等线</vt:lpstr>
      <vt:lpstr>汉仪小麦体简</vt:lpstr>
      <vt:lpstr>Arial-Rounded</vt:lpstr>
      <vt:lpstr>Sitka Text</vt:lpstr>
      <vt:lpstr>Arial</vt:lpstr>
      <vt:lpstr>Calibri Light</vt:lpstr>
      <vt:lpstr>Default Design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123456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sp-asusX541U</cp:lastModifiedBy>
  <cp:revision>115</cp:revision>
  <dcterms:created xsi:type="dcterms:W3CDTF">2002-08-27T21:28:28Z</dcterms:created>
  <dcterms:modified xsi:type="dcterms:W3CDTF">2020-09-11T05:51:38Z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