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96" r:id="rId2"/>
    <p:sldId id="297" r:id="rId3"/>
    <p:sldId id="281" r:id="rId4"/>
    <p:sldId id="293" r:id="rId5"/>
    <p:sldId id="289" r:id="rId6"/>
    <p:sldId id="294" r:id="rId7"/>
    <p:sldId id="283" r:id="rId8"/>
    <p:sldId id="285" r:id="rId9"/>
    <p:sldId id="284" r:id="rId10"/>
    <p:sldId id="300" r:id="rId11"/>
    <p:sldId id="286" r:id="rId12"/>
    <p:sldId id="288" r:id="rId13"/>
    <p:sldId id="301" r:id="rId14"/>
    <p:sldId id="290" r:id="rId15"/>
    <p:sldId id="260" r:id="rId16"/>
    <p:sldId id="258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7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083444" y="4897464"/>
            <a:ext cx="451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re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08" y="665646"/>
            <a:ext cx="5494150" cy="411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8943" y="5671917"/>
            <a:ext cx="176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429979"/>
              </p:ext>
            </p:extLst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55215"/>
              </p:ext>
            </p:extLst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re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58" y="4130298"/>
            <a:ext cx="1511924" cy="120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3802498"/>
            <a:ext cx="2045400" cy="166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43" y="3918766"/>
            <a:ext cx="2049974" cy="142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313" y="3864291"/>
            <a:ext cx="2316192" cy="173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tô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663" y="1047750"/>
            <a:ext cx="7686675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94109" y="5534561"/>
            <a:ext cx="963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tả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to,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mè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08" y="711923"/>
            <a:ext cx="7488506" cy="48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461151" cy="68729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605086" cy="612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pic>
        <p:nvPicPr>
          <p:cNvPr id="2" name="Hà tả hồ cá. Hồ to, có cá mè, cá trê, cá rô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378" y="58885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vệ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môi</a:t>
            </a:r>
            <a:r>
              <a:rPr lang="en-US" sz="36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 smtClean="0"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74" y="1489049"/>
            <a:ext cx="7790481" cy="516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22: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2902" y="5519341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Nam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bức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anh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e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66" y="1351889"/>
            <a:ext cx="10392158" cy="415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268260" y="1527379"/>
            <a:ext cx="2380797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1837" y="160369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pic>
        <p:nvPicPr>
          <p:cNvPr id="2" name="Nam tô bức tranh cây t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571" y="5773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4041" y="2689586"/>
            <a:ext cx="2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ổ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5160" y="3827032"/>
            <a:ext cx="614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.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4" grpId="0"/>
      <p:bldP spid="2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823451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40530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538" y="47579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55667" y="4827722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20877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1899" y="47996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trê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tẻ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17625" y="47579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04284" y="503955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73" y="1020466"/>
            <a:ext cx="6036293" cy="349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702" y="504731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174" y="990869"/>
            <a:ext cx="4839617" cy="393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86" y="1181248"/>
            <a:ext cx="7578147" cy="423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137</Words>
  <Application>Microsoft Office PowerPoint</Application>
  <PresentationFormat>Custom</PresentationFormat>
  <Paragraphs>58</Paragraphs>
  <Slides>17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27</cp:revision>
  <dcterms:created xsi:type="dcterms:W3CDTF">2020-08-13T09:32:00Z</dcterms:created>
  <dcterms:modified xsi:type="dcterms:W3CDTF">2020-08-24T14:24:24Z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