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96" r:id="rId2"/>
    <p:sldId id="297" r:id="rId3"/>
    <p:sldId id="281" r:id="rId4"/>
    <p:sldId id="289" r:id="rId5"/>
    <p:sldId id="293" r:id="rId6"/>
    <p:sldId id="294" r:id="rId7"/>
    <p:sldId id="283" r:id="rId8"/>
    <p:sldId id="285" r:id="rId9"/>
    <p:sldId id="284" r:id="rId10"/>
    <p:sldId id="300" r:id="rId11"/>
    <p:sldId id="286" r:id="rId12"/>
    <p:sldId id="288" r:id="rId13"/>
    <p:sldId id="260" r:id="rId14"/>
    <p:sldId id="258" r:id="rId15"/>
    <p:sldId id="25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3" d="100"/>
          <a:sy n="123" d="100"/>
        </p:scale>
        <p:origin x="-1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8/24/2020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3952662" y="5220347"/>
            <a:ext cx="451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tía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61" y="378929"/>
            <a:ext cx="5853732" cy="488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71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hủ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thư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17038" y="5665941"/>
            <a:ext cx="2262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1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900324"/>
              </p:ext>
            </p:extLst>
          </p:nvPr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th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u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80948"/>
              </p:ext>
            </p:extLst>
          </p:nvPr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ch</a:t>
                      </a:r>
                      <a:endParaRPr lang="en-US" sz="3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ia</a:t>
                      </a:r>
                      <a:endParaRPr lang="en-US" sz="36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ia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ia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u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á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tía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562" y="3877212"/>
            <a:ext cx="2017873" cy="164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905" y="3877212"/>
            <a:ext cx="2292349" cy="161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699" y="4129873"/>
            <a:ext cx="2078697" cy="147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107" y="3994524"/>
            <a:ext cx="2100120" cy="174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73810" y="5131605"/>
            <a:ext cx="9632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to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bố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nhỏ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48" y="829004"/>
            <a:ext cx="9752227" cy="42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1466391" y="955528"/>
            <a:ext cx="1461151" cy="687292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955528"/>
            <a:ext cx="605086" cy="612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704" y="1440697"/>
            <a:ext cx="7672091" cy="5087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274240" y="610030"/>
            <a:ext cx="21184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ơn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23: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h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8800" b="1" kern="0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ia</a:t>
            </a:r>
            <a:r>
              <a:rPr lang="en-US" sz="8800" b="1" kern="0" dirty="0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  <a:endParaRPr lang="en-US" sz="8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2704566" y="1060812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Khởi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động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14041" y="2689586"/>
            <a:ext cx="2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ư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tử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tre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ngà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4041" y="3951019"/>
            <a:ext cx="8539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Hồ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to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mè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trê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 smtClean="0"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4800" b="1" dirty="0" smtClean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24" grpId="0"/>
      <p:bldP spid="26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2902" y="5519341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ung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th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u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bé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 chia </a:t>
            </a:r>
            <a:r>
              <a:rPr lang="en-US" sz="4000" b="1" dirty="0" err="1" smtClean="0">
                <a:latin typeface="Times New Roman" panose="02020603050405020304" charset="0"/>
                <a:cs typeface="Times New Roman" panose="02020603050405020304" charset="0"/>
              </a:rPr>
              <a:t>quà</a:t>
            </a:r>
            <a:r>
              <a:rPr lang="en-US" sz="4000" b="1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73" y="426203"/>
            <a:ext cx="10647013" cy="48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058258" y="628683"/>
            <a:ext cx="2380797" cy="90585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5529" y="697836"/>
            <a:ext cx="692842" cy="7675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pic>
        <p:nvPicPr>
          <p:cNvPr id="4" name="Trung thu, bé được chia quà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6303" y="56164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823451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ô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ô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40530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tr</a:t>
                      </a:r>
                      <a:endParaRPr lang="en-US" sz="4800" dirty="0">
                        <a:solidFill>
                          <a:srgbClr val="FF000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  <a:endParaRPr lang="en-US" sz="4800" dirty="0">
                        <a:solidFill>
                          <a:schemeClr val="tx1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tr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538" y="47579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955667" y="4827722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820877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521899" y="47996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trê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tẻ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17625" y="47579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ạ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02806" y="503399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t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hủ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đô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683" y="890398"/>
            <a:ext cx="6384706" cy="403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702" y="504731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thư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357" y="1622023"/>
            <a:ext cx="4586179" cy="323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09267" y="5292578"/>
            <a:ext cx="4394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Thìa</a:t>
            </a:r>
            <a:r>
              <a:rPr lang="en-US" sz="6000" b="1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 smtClean="0">
                <a:latin typeface="Times New Roman" panose="02020603050405020304" charset="0"/>
                <a:cs typeface="Times New Roman" panose="02020603050405020304" charset="0"/>
              </a:rPr>
              <a:t>dĩa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09" y="1522640"/>
            <a:ext cx="5489271" cy="3907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142</Words>
  <Application>Microsoft Office PowerPoint</Application>
  <PresentationFormat>Custom</PresentationFormat>
  <Paragraphs>58</Paragraphs>
  <Slides>15</Slides>
  <Notes>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Administrator</cp:lastModifiedBy>
  <cp:revision>29</cp:revision>
  <dcterms:created xsi:type="dcterms:W3CDTF">2020-08-13T09:32:00Z</dcterms:created>
  <dcterms:modified xsi:type="dcterms:W3CDTF">2020-08-24T09:58:18Z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