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6" r:id="rId2"/>
    <p:sldId id="297" r:id="rId3"/>
    <p:sldId id="281" r:id="rId4"/>
    <p:sldId id="289" r:id="rId5"/>
    <p:sldId id="293" r:id="rId6"/>
    <p:sldId id="305" r:id="rId7"/>
    <p:sldId id="306" r:id="rId8"/>
    <p:sldId id="307" r:id="rId9"/>
    <p:sldId id="260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1" d="100"/>
          <a:sy n="71" d="100"/>
        </p:scale>
        <p:origin x="-1554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2975" y="3019735"/>
            <a:ext cx="8079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lũ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66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57903" y="1010006"/>
            <a:ext cx="1896285" cy="87258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7053" y="1010006"/>
            <a:ext cx="961699" cy="84568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416859"/>
            <a:ext cx="2411476" cy="67235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4094" y="416859"/>
            <a:ext cx="631504" cy="6723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5482" y="610030"/>
            <a:ext cx="471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Chó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sói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cừu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non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1250681"/>
            <a:ext cx="6783387" cy="533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ó sói và cừu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9875" y="54370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091287" y="2905932"/>
            <a:ext cx="10012565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25: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704566" y="1060812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8095" y="2689586"/>
            <a:ext cx="268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ữa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chua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3269" y="2689586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to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041" y="3951019"/>
            <a:ext cx="853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đưa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1296" y="5761386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ú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02981" y="732215"/>
            <a:ext cx="2380797" cy="66041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29" y="638526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3" y="1559860"/>
            <a:ext cx="10296326" cy="395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4493" y="225462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3705" y="2221449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1978" y="2873189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0354" y="2913531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4942" y="2921037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5425" y="3508305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5145" y="355511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1493" y="3539600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4048" y="4150317"/>
            <a:ext cx="102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1728" y="4139282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36815" y="4190658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1297" y="4735092"/>
            <a:ext cx="106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8635" y="477750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4259" y="4735092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2059" y="2373236"/>
            <a:ext cx="72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09531" y="2988271"/>
            <a:ext cx="143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2058" y="2962412"/>
            <a:ext cx="115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01834" y="2347296"/>
            <a:ext cx="11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9531" y="2335308"/>
            <a:ext cx="94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80813" y="2954825"/>
            <a:ext cx="109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86" y="1526252"/>
            <a:ext cx="8547692" cy="506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6"/>
          <p:cNvSpPr/>
          <p:nvPr/>
        </p:nvSpPr>
        <p:spPr>
          <a:xfrm>
            <a:off x="1712186" y="903995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65765" y="988879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84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208491" y="934200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62070" y="1003353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1" y="2791135"/>
            <a:ext cx="9466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hè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dừa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dưa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mùa hè, nhà bà có dừa, có dưa l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097" y="4557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47" y="268939"/>
            <a:ext cx="8740587" cy="648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122</Words>
  <Application>Microsoft Office PowerPoint</Application>
  <PresentationFormat>Custom</PresentationFormat>
  <Paragraphs>47</Paragraphs>
  <Slides>11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37</cp:revision>
  <dcterms:created xsi:type="dcterms:W3CDTF">2020-08-13T09:32:00Z</dcterms:created>
  <dcterms:modified xsi:type="dcterms:W3CDTF">2020-08-24T14:21:26Z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