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96" r:id="rId4"/>
    <p:sldId id="297" r:id="rId6"/>
    <p:sldId id="316" r:id="rId7"/>
    <p:sldId id="294" r:id="rId8"/>
    <p:sldId id="283" r:id="rId9"/>
    <p:sldId id="317" r:id="rId10"/>
    <p:sldId id="324" r:id="rId11"/>
    <p:sldId id="288" r:id="rId12"/>
    <p:sldId id="320" r:id="rId13"/>
    <p:sldId id="321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tags" Target="../tags/tag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5209" y="798200"/>
            <a:ext cx="78867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  <a:endParaRPr lang="en-US" altLang="x-none" sz="4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28: Y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h</a:t>
            </a:r>
            <a:r>
              <a:rPr lang="vi-VN" sz="2400" dirty="0"/>
              <a:t>ơ</a:t>
            </a:r>
            <a:r>
              <a:rPr lang="en-US" sz="2400" dirty="0"/>
              <a:t>n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bạc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2125" y="1885950"/>
            <a:ext cx="8667750" cy="3086100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7163" y="466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790" y="1828469"/>
            <a:ext cx="26511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  <a:cs typeface="Times New Roman" panose="02020603050405020304" charset="0"/>
              </a:rPr>
              <a:t>Đọc</a:t>
            </a:r>
            <a:endParaRPr lang="en-US" sz="2800" b="1" dirty="0">
              <a:latin typeface="+mj-lt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anose="0202060305040502030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4042756" y="288523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qu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y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42756" y="369116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+mj-lt"/>
                <a:cs typeface="Times New Roman" panose="02020603050405020304" charset="0"/>
              </a:rPr>
              <a:t>quy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quy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  <a:cs typeface="Times New Roman" panose="02020603050405020304" charset="0"/>
              </a:rPr>
              <a:t>ý</a:t>
            </a:r>
            <a:endParaRPr lang="en-US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quỵ</a:t>
            </a:r>
            <a:endParaRPr lang="en-US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quỹ</a:t>
            </a:r>
            <a:endParaRPr lang="en-US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quý</a:t>
            </a:r>
            <a:endParaRPr lang="en-US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Times New Roman" panose="02020603050405020304" charset="0"/>
              </a:rPr>
              <a:t>quỳ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4387" y="580803"/>
            <a:ext cx="2009775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140" y="857028"/>
            <a:ext cx="2171700" cy="2124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12" y="3876898"/>
            <a:ext cx="2085975" cy="186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7350" y="2428875"/>
            <a:ext cx="8877300" cy="2000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y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02380" y="803910"/>
            <a:ext cx="4573905" cy="53733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5343" y="4606724"/>
            <a:ext cx="8414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ghé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dì</a:t>
            </a:r>
            <a:r>
              <a:rPr lang="en-US" sz="2400" dirty="0"/>
              <a:t> Kha. </a:t>
            </a:r>
            <a:r>
              <a:rPr lang="en-US" sz="2400" dirty="0" err="1"/>
              <a:t>Dì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bà</a:t>
            </a:r>
            <a:r>
              <a:rPr lang="en-US" sz="2400" dirty="0"/>
              <a:t>.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43" y="486465"/>
            <a:ext cx="8115300" cy="40290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WPS Presentation</Application>
  <PresentationFormat>Widescreen</PresentationFormat>
  <Paragraphs>48</Paragraphs>
  <Slides>11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Calibri</vt:lpstr>
      <vt:lpstr>Arial Unicode MS</vt:lpstr>
      <vt:lpstr>Calibri Light</vt:lpstr>
      <vt:lpstr>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Củng cố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38</cp:revision>
  <dcterms:created xsi:type="dcterms:W3CDTF">2020-08-13T09:32:00Z</dcterms:created>
  <dcterms:modified xsi:type="dcterms:W3CDTF">2020-08-26T11:49:22Z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