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09" r:id="rId2"/>
    <p:sldId id="310" r:id="rId3"/>
    <p:sldId id="299" r:id="rId4"/>
    <p:sldId id="301" r:id="rId5"/>
    <p:sldId id="311" r:id="rId6"/>
    <p:sldId id="312" r:id="rId7"/>
    <p:sldId id="304" r:id="rId8"/>
    <p:sldId id="313" r:id="rId9"/>
    <p:sldId id="314" r:id="rId10"/>
    <p:sldId id="30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8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7A9EE-5F6F-41A7-9CA6-552EFD71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4" y="769862"/>
            <a:ext cx="906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106996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ngoâ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5998484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737156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29251" y="3463817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784940" y="4595044"/>
            <a:ext cx="2612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595968" y="4595044"/>
            <a:ext cx="23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nghæ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5971621" y="4595408"/>
            <a:ext cx="248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832190" y="4595408"/>
            <a:ext cx="277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518471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nguû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516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c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05B6E1-B833-4CEE-B029-DCBF7CD35D30}"/>
              </a:ext>
            </a:extLst>
          </p:cNvPr>
          <p:cNvSpPr txBox="1"/>
          <p:nvPr/>
        </p:nvSpPr>
        <p:spPr>
          <a:xfrm>
            <a:off x="56803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coâ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1D2DD0-DDDD-4F9A-A6A5-E994CFEE2A2C}"/>
              </a:ext>
            </a:extLst>
          </p:cNvPr>
          <p:cNvSpPr txBox="1"/>
          <p:nvPr/>
        </p:nvSpPr>
        <p:spPr>
          <a:xfrm>
            <a:off x="21067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cö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D3D0C2-A3A8-496E-AE53-AD99BE348EBA}"/>
              </a:ext>
            </a:extLst>
          </p:cNvPr>
          <p:cNvSpPr txBox="1"/>
          <p:nvPr/>
        </p:nvSpPr>
        <p:spPr>
          <a:xfrm>
            <a:off x="370321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A90CEB-BAE3-4F3C-8CB0-E5238A193F85}"/>
              </a:ext>
            </a:extLst>
          </p:cNvPr>
          <p:cNvSpPr txBox="1"/>
          <p:nvPr/>
        </p:nvSpPr>
        <p:spPr>
          <a:xfrm>
            <a:off x="524192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caù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1B2A2F-E9A5-4560-A861-7E2DFB5AA7C0}"/>
              </a:ext>
            </a:extLst>
          </p:cNvPr>
          <p:cNvSpPr txBox="1"/>
          <p:nvPr/>
        </p:nvSpPr>
        <p:spPr>
          <a:xfrm>
            <a:off x="686205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coå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814BA2-D001-4A9E-A06F-700D5092CAB5}"/>
              </a:ext>
            </a:extLst>
          </p:cNvPr>
          <p:cNvSpPr txBox="1"/>
          <p:nvPr/>
        </p:nvSpPr>
        <p:spPr>
          <a:xfrm>
            <a:off x="842697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côõ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0ADE69-E882-4DC4-8E86-B81867A6C553}"/>
              </a:ext>
            </a:extLst>
          </p:cNvPr>
          <p:cNvSpPr txBox="1"/>
          <p:nvPr/>
        </p:nvSpPr>
        <p:spPr>
          <a:xfrm>
            <a:off x="9989126" y="178317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25EEEB-198D-4D91-857A-7590343F219C}"/>
              </a:ext>
            </a:extLst>
          </p:cNvPr>
          <p:cNvSpPr txBox="1"/>
          <p:nvPr/>
        </p:nvSpPr>
        <p:spPr>
          <a:xfrm>
            <a:off x="56803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DBE17F-9DE1-4E06-B1E2-C46BC31BB478}"/>
              </a:ext>
            </a:extLst>
          </p:cNvPr>
          <p:cNvSpPr txBox="1"/>
          <p:nvPr/>
        </p:nvSpPr>
        <p:spPr>
          <a:xfrm>
            <a:off x="210674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keà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01A678-8F30-43D6-9B63-74FBA26243C1}"/>
              </a:ext>
            </a:extLst>
          </p:cNvPr>
          <p:cNvSpPr txBox="1"/>
          <p:nvPr/>
        </p:nvSpPr>
        <p:spPr>
          <a:xfrm>
            <a:off x="370321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keá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0A7071-19F4-441D-9E3D-CF0FAD01DC48}"/>
              </a:ext>
            </a:extLst>
          </p:cNvPr>
          <p:cNvSpPr txBox="1"/>
          <p:nvPr/>
        </p:nvSpPr>
        <p:spPr>
          <a:xfrm>
            <a:off x="524192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keû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B57063-7A59-4C8F-A506-ECE0A74C2D3E}"/>
              </a:ext>
            </a:extLst>
          </p:cNvPr>
          <p:cNvSpPr txBox="1"/>
          <p:nvPr/>
        </p:nvSpPr>
        <p:spPr>
          <a:xfrm>
            <a:off x="686205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kæ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48DE78-2EAB-45BB-840D-74B9AB9F821B}"/>
              </a:ext>
            </a:extLst>
          </p:cNvPr>
          <p:cNvSpPr txBox="1"/>
          <p:nvPr/>
        </p:nvSpPr>
        <p:spPr>
          <a:xfrm>
            <a:off x="842697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A9975E-6D2E-4E63-9578-BE2496EF2E64}"/>
              </a:ext>
            </a:extLst>
          </p:cNvPr>
          <p:cNvSpPr txBox="1"/>
          <p:nvPr/>
        </p:nvSpPr>
        <p:spPr>
          <a:xfrm>
            <a:off x="9989126" y="299689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keä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E4316-12E9-4B2C-934B-79998870D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6" y="4072364"/>
            <a:ext cx="2255768" cy="17081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1D13EEE-2D44-45FA-9C97-37757031997E}"/>
              </a:ext>
            </a:extLst>
          </p:cNvPr>
          <p:cNvSpPr txBox="1"/>
          <p:nvPr/>
        </p:nvSpPr>
        <p:spPr>
          <a:xfrm>
            <a:off x="2820679" y="4452956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côø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B245AEE-1DF0-41B8-AE6A-5A1F08F22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54" y="4224462"/>
            <a:ext cx="2639902" cy="14963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37EEC23-450B-4EAB-B7ED-0DA91A1DE36D}"/>
              </a:ext>
            </a:extLst>
          </p:cNvPr>
          <p:cNvSpPr txBox="1"/>
          <p:nvPr/>
        </p:nvSpPr>
        <p:spPr>
          <a:xfrm>
            <a:off x="8825778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-263255" y="254834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38" name="Picture 2" descr="C:\Users\Administrator\Downloads\TV1-TẬP 1\TIẾNG VIỆT 1- TẬP 1 - 0071.jpg">
            <a:extLst>
              <a:ext uri="{FF2B5EF4-FFF2-40B4-BE49-F238E27FC236}">
                <a16:creationId xmlns:a16="http://schemas.microsoft.com/office/drawing/2014/main" id="{81577ABF-1C61-4250-ACDF-4F7344A17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/>
        </p:blipFill>
        <p:spPr bwMode="auto">
          <a:xfrm>
            <a:off x="4405737" y="2216727"/>
            <a:ext cx="3574473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2B93A13-B040-48B0-845A-19497322C7DA}"/>
              </a:ext>
            </a:extLst>
          </p:cNvPr>
          <p:cNvSpPr txBox="1"/>
          <p:nvPr/>
        </p:nvSpPr>
        <p:spPr>
          <a:xfrm>
            <a:off x="1350806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79461F-3FF9-4F14-92AA-C37238AF4373}"/>
              </a:ext>
            </a:extLst>
          </p:cNvPr>
          <p:cNvSpPr txBox="1"/>
          <p:nvPr/>
        </p:nvSpPr>
        <p:spPr>
          <a:xfrm>
            <a:off x="1350806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D8D824-85B7-41D2-B91B-509835FBD62B}"/>
              </a:ext>
            </a:extLst>
          </p:cNvPr>
          <p:cNvSpPr txBox="1"/>
          <p:nvPr/>
        </p:nvSpPr>
        <p:spPr>
          <a:xfrm>
            <a:off x="1350805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1C12AFDE-2195-4665-AA3E-8113CF5BA6B2}"/>
              </a:ext>
            </a:extLst>
          </p:cNvPr>
          <p:cNvSpPr/>
          <p:nvPr/>
        </p:nvSpPr>
        <p:spPr>
          <a:xfrm>
            <a:off x="2590784" y="155127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ki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75A354F7-57CC-4834-AAA7-5E13EC674AC0}"/>
              </a:ext>
            </a:extLst>
          </p:cNvPr>
          <p:cNvSpPr/>
          <p:nvPr/>
        </p:nvSpPr>
        <p:spPr>
          <a:xfrm>
            <a:off x="2556142" y="281888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ke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id="{50A2D245-CD2D-4BDE-A0FB-18905603E8D2}"/>
              </a:ext>
            </a:extLst>
          </p:cNvPr>
          <p:cNvSpPr/>
          <p:nvPr/>
        </p:nvSpPr>
        <p:spPr>
          <a:xfrm>
            <a:off x="2590784" y="400382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kª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3A1224-1AB4-4E89-BE72-B997671E7888}"/>
              </a:ext>
            </a:extLst>
          </p:cNvPr>
          <p:cNvSpPr txBox="1"/>
          <p:nvPr/>
        </p:nvSpPr>
        <p:spPr>
          <a:xfrm>
            <a:off x="7731075" y="256219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itchFamily="34" charset="0"/>
              </a:rPr>
              <a:t>c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BA5F20-CE1D-4C91-98A3-74D5AF780AED}"/>
              </a:ext>
            </a:extLst>
          </p:cNvPr>
          <p:cNvCxnSpPr/>
          <p:nvPr/>
        </p:nvCxnSpPr>
        <p:spPr>
          <a:xfrm flipV="1">
            <a:off x="858982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7A1CE7-5A83-4F97-BBE2-9062569EFBF8}"/>
              </a:ext>
            </a:extLst>
          </p:cNvPr>
          <p:cNvCxnSpPr/>
          <p:nvPr/>
        </p:nvCxnSpPr>
        <p:spPr>
          <a:xfrm>
            <a:off x="858982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B59ADC-C4D4-4339-8528-9179FB5526E5}"/>
              </a:ext>
            </a:extLst>
          </p:cNvPr>
          <p:cNvCxnSpPr/>
          <p:nvPr/>
        </p:nvCxnSpPr>
        <p:spPr>
          <a:xfrm>
            <a:off x="858982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739125C-1656-41D3-98FD-D2C74CCA61C1}"/>
              </a:ext>
            </a:extLst>
          </p:cNvPr>
          <p:cNvSpPr txBox="1"/>
          <p:nvPr/>
        </p:nvSpPr>
        <p:spPr>
          <a:xfrm>
            <a:off x="9331281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66A1990-B600-4E7A-9683-3D7DF389C4C8}"/>
              </a:ext>
            </a:extLst>
          </p:cNvPr>
          <p:cNvSpPr txBox="1"/>
          <p:nvPr/>
        </p:nvSpPr>
        <p:spPr>
          <a:xfrm>
            <a:off x="9443079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A53134-ECCB-4F55-9778-09F2E29FD81E}"/>
              </a:ext>
            </a:extLst>
          </p:cNvPr>
          <p:cNvSpPr txBox="1"/>
          <p:nvPr/>
        </p:nvSpPr>
        <p:spPr>
          <a:xfrm>
            <a:off x="9443824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7B3AD01-AC17-4A8B-9DCA-786209062468}"/>
              </a:ext>
            </a:extLst>
          </p:cNvPr>
          <p:cNvCxnSpPr/>
          <p:nvPr/>
        </p:nvCxnSpPr>
        <p:spPr>
          <a:xfrm flipV="1">
            <a:off x="8804807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89032A-063E-4E8D-AF5F-634688FD1C6D}"/>
              </a:ext>
            </a:extLst>
          </p:cNvPr>
          <p:cNvCxnSpPr/>
          <p:nvPr/>
        </p:nvCxnSpPr>
        <p:spPr>
          <a:xfrm flipV="1">
            <a:off x="8846370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F2879EE-0CE2-462A-968B-5FA9389B4868}"/>
              </a:ext>
            </a:extLst>
          </p:cNvPr>
          <p:cNvCxnSpPr/>
          <p:nvPr/>
        </p:nvCxnSpPr>
        <p:spPr>
          <a:xfrm>
            <a:off x="8804807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21C8F198-37D9-41E4-9C67-04C9D187B5B6}"/>
              </a:ext>
            </a:extLst>
          </p:cNvPr>
          <p:cNvSpPr/>
          <p:nvPr/>
        </p:nvSpPr>
        <p:spPr>
          <a:xfrm>
            <a:off x="10571259" y="156512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ca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118A4290-0A66-4104-8A4C-B609748E88FA}"/>
              </a:ext>
            </a:extLst>
          </p:cNvPr>
          <p:cNvSpPr/>
          <p:nvPr/>
        </p:nvSpPr>
        <p:spPr>
          <a:xfrm>
            <a:off x="10536617" y="283273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co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8FA8AA31-74E0-4F6C-9055-12B884013D0B}"/>
              </a:ext>
            </a:extLst>
          </p:cNvPr>
          <p:cNvSpPr/>
          <p:nvPr/>
        </p:nvSpPr>
        <p:spPr>
          <a:xfrm>
            <a:off x="10571259" y="401767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724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095623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4000207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6375861" y="1836164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coø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212789" y="183543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0079598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0" y="3623135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05186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kó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709770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5085424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keå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7199313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keùo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9778166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05B6E1-B833-4CEE-B029-DCBF7CD35D30}"/>
              </a:ext>
            </a:extLst>
          </p:cNvPr>
          <p:cNvSpPr txBox="1"/>
          <p:nvPr/>
        </p:nvSpPr>
        <p:spPr>
          <a:xfrm>
            <a:off x="427353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1D2DD0-DDDD-4F9A-A6A5-E994CFEE2A2C}"/>
              </a:ext>
            </a:extLst>
          </p:cNvPr>
          <p:cNvSpPr txBox="1"/>
          <p:nvPr/>
        </p:nvSpPr>
        <p:spPr>
          <a:xfrm>
            <a:off x="241623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D3D0C2-A3A8-496E-AE53-AD99BE348EBA}"/>
              </a:ext>
            </a:extLst>
          </p:cNvPr>
          <p:cNvSpPr txBox="1"/>
          <p:nvPr/>
        </p:nvSpPr>
        <p:spPr>
          <a:xfrm>
            <a:off x="416744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goõ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A90CEB-BAE3-4F3C-8CB0-E5238A193F85}"/>
              </a:ext>
            </a:extLst>
          </p:cNvPr>
          <p:cNvSpPr txBox="1"/>
          <p:nvPr/>
        </p:nvSpPr>
        <p:spPr>
          <a:xfrm>
            <a:off x="59312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duø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1B2A2F-E9A5-4560-A861-7E2DFB5AA7C0}"/>
              </a:ext>
            </a:extLst>
          </p:cNvPr>
          <p:cNvSpPr txBox="1"/>
          <p:nvPr/>
        </p:nvSpPr>
        <p:spPr>
          <a:xfrm>
            <a:off x="788899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814BA2-D001-4A9E-A06F-700D5092CAB5}"/>
              </a:ext>
            </a:extLst>
          </p:cNvPr>
          <p:cNvSpPr txBox="1"/>
          <p:nvPr/>
        </p:nvSpPr>
        <p:spPr>
          <a:xfrm>
            <a:off x="9847809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göø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25EEEB-198D-4D91-857A-7590343F219C}"/>
              </a:ext>
            </a:extLst>
          </p:cNvPr>
          <p:cNvSpPr txBox="1"/>
          <p:nvPr/>
        </p:nvSpPr>
        <p:spPr>
          <a:xfrm>
            <a:off x="258537" y="2996900"/>
            <a:ext cx="2114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01A678-8F30-43D6-9B63-74FBA26243C1}"/>
              </a:ext>
            </a:extLst>
          </p:cNvPr>
          <p:cNvSpPr txBox="1"/>
          <p:nvPr/>
        </p:nvSpPr>
        <p:spPr>
          <a:xfrm>
            <a:off x="2433649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0A7071-19F4-441D-9E3D-CF0FAD01DC48}"/>
              </a:ext>
            </a:extLst>
          </p:cNvPr>
          <p:cNvSpPr txBox="1"/>
          <p:nvPr/>
        </p:nvSpPr>
        <p:spPr>
          <a:xfrm>
            <a:off x="4186583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ghì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B57063-7A59-4C8F-A506-ECE0A74C2D3E}"/>
              </a:ext>
            </a:extLst>
          </p:cNvPr>
          <p:cNvSpPr txBox="1"/>
          <p:nvPr/>
        </p:nvSpPr>
        <p:spPr>
          <a:xfrm>
            <a:off x="5906898" y="2970803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48DE78-2EAB-45BB-840D-74B9AB9F821B}"/>
              </a:ext>
            </a:extLst>
          </p:cNvPr>
          <p:cNvSpPr txBox="1"/>
          <p:nvPr/>
        </p:nvSpPr>
        <p:spPr>
          <a:xfrm>
            <a:off x="7906463" y="2996900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A9975E-6D2E-4E63-9578-BE2496EF2E64}"/>
              </a:ext>
            </a:extLst>
          </p:cNvPr>
          <p:cNvSpPr txBox="1"/>
          <p:nvPr/>
        </p:nvSpPr>
        <p:spPr>
          <a:xfrm>
            <a:off x="9834379" y="2996899"/>
            <a:ext cx="200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BD747-43CF-48C1-872C-5818358BF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38" y="4313941"/>
            <a:ext cx="1802890" cy="18656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CF74CBA-6ED0-45D9-8B1D-F9476E53C9BC}"/>
              </a:ext>
            </a:extLst>
          </p:cNvPr>
          <p:cNvSpPr txBox="1"/>
          <p:nvPr/>
        </p:nvSpPr>
        <p:spPr>
          <a:xfrm>
            <a:off x="831276" y="4730382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gaø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goâ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1B76E3-8338-4B6F-866A-DD81663C5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09" y="4123923"/>
            <a:ext cx="1511111" cy="22730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A4CBFD-9188-458A-ACAB-696E09F4BDA4}"/>
              </a:ext>
            </a:extLst>
          </p:cNvPr>
          <p:cNvSpPr txBox="1"/>
          <p:nvPr/>
        </p:nvSpPr>
        <p:spPr>
          <a:xfrm>
            <a:off x="6848904" y="4749290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gheá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goã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-195458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B93A13-B040-48B0-845A-19497322C7DA}"/>
              </a:ext>
            </a:extLst>
          </p:cNvPr>
          <p:cNvSpPr txBox="1"/>
          <p:nvPr/>
        </p:nvSpPr>
        <p:spPr>
          <a:xfrm>
            <a:off x="1505554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79461F-3FF9-4F14-92AA-C37238AF4373}"/>
              </a:ext>
            </a:extLst>
          </p:cNvPr>
          <p:cNvSpPr txBox="1"/>
          <p:nvPr/>
        </p:nvSpPr>
        <p:spPr>
          <a:xfrm>
            <a:off x="1505554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D8D824-85B7-41D2-B91B-509835FBD62B}"/>
              </a:ext>
            </a:extLst>
          </p:cNvPr>
          <p:cNvSpPr txBox="1"/>
          <p:nvPr/>
        </p:nvSpPr>
        <p:spPr>
          <a:xfrm>
            <a:off x="1505553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1C12AFDE-2195-4665-AA3E-8113CF5BA6B2}"/>
              </a:ext>
            </a:extLst>
          </p:cNvPr>
          <p:cNvSpPr/>
          <p:nvPr/>
        </p:nvSpPr>
        <p:spPr>
          <a:xfrm>
            <a:off x="2632990" y="155127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75A354F7-57CC-4834-AAA7-5E13EC674AC0}"/>
              </a:ext>
            </a:extLst>
          </p:cNvPr>
          <p:cNvSpPr/>
          <p:nvPr/>
        </p:nvSpPr>
        <p:spPr>
          <a:xfrm>
            <a:off x="2598348" y="2818886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id="{50A2D245-CD2D-4BDE-A0FB-18905603E8D2}"/>
              </a:ext>
            </a:extLst>
          </p:cNvPr>
          <p:cNvSpPr/>
          <p:nvPr/>
        </p:nvSpPr>
        <p:spPr>
          <a:xfrm>
            <a:off x="2632990" y="404603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3A1224-1AB4-4E89-BE72-B997671E7888}"/>
              </a:ext>
            </a:extLst>
          </p:cNvPr>
          <p:cNvSpPr txBox="1"/>
          <p:nvPr/>
        </p:nvSpPr>
        <p:spPr>
          <a:xfrm>
            <a:off x="7729232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itchFamily="34" charset="0"/>
              </a:rPr>
              <a:t>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BA5F20-CE1D-4C91-98A3-74D5AF780AED}"/>
              </a:ext>
            </a:extLst>
          </p:cNvPr>
          <p:cNvCxnSpPr/>
          <p:nvPr/>
        </p:nvCxnSpPr>
        <p:spPr>
          <a:xfrm flipV="1">
            <a:off x="1013730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7A1CE7-5A83-4F97-BBE2-9062569EFBF8}"/>
              </a:ext>
            </a:extLst>
          </p:cNvPr>
          <p:cNvCxnSpPr/>
          <p:nvPr/>
        </p:nvCxnSpPr>
        <p:spPr>
          <a:xfrm>
            <a:off x="1013730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B59ADC-C4D4-4339-8528-9179FB5526E5}"/>
              </a:ext>
            </a:extLst>
          </p:cNvPr>
          <p:cNvCxnSpPr/>
          <p:nvPr/>
        </p:nvCxnSpPr>
        <p:spPr>
          <a:xfrm>
            <a:off x="1013730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739125C-1656-41D3-98FD-D2C74CCA61C1}"/>
              </a:ext>
            </a:extLst>
          </p:cNvPr>
          <p:cNvSpPr txBox="1"/>
          <p:nvPr/>
        </p:nvSpPr>
        <p:spPr>
          <a:xfrm>
            <a:off x="9345352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66A1990-B600-4E7A-9683-3D7DF389C4C8}"/>
              </a:ext>
            </a:extLst>
          </p:cNvPr>
          <p:cNvSpPr txBox="1"/>
          <p:nvPr/>
        </p:nvSpPr>
        <p:spPr>
          <a:xfrm>
            <a:off x="9457150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A53134-ECCB-4F55-9778-09F2E29FD81E}"/>
              </a:ext>
            </a:extLst>
          </p:cNvPr>
          <p:cNvSpPr txBox="1"/>
          <p:nvPr/>
        </p:nvSpPr>
        <p:spPr>
          <a:xfrm>
            <a:off x="9457895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7B3AD01-AC17-4A8B-9DCA-786209062468}"/>
              </a:ext>
            </a:extLst>
          </p:cNvPr>
          <p:cNvCxnSpPr/>
          <p:nvPr/>
        </p:nvCxnSpPr>
        <p:spPr>
          <a:xfrm flipV="1">
            <a:off x="8818878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89032A-063E-4E8D-AF5F-634688FD1C6D}"/>
              </a:ext>
            </a:extLst>
          </p:cNvPr>
          <p:cNvCxnSpPr/>
          <p:nvPr/>
        </p:nvCxnSpPr>
        <p:spPr>
          <a:xfrm flipV="1">
            <a:off x="8860441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F2879EE-0CE2-462A-968B-5FA9389B4868}"/>
              </a:ext>
            </a:extLst>
          </p:cNvPr>
          <p:cNvCxnSpPr/>
          <p:nvPr/>
        </p:nvCxnSpPr>
        <p:spPr>
          <a:xfrm>
            <a:off x="8818878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21C8F198-37D9-41E4-9C67-04C9D187B5B6}"/>
              </a:ext>
            </a:extLst>
          </p:cNvPr>
          <p:cNvSpPr/>
          <p:nvPr/>
        </p:nvSpPr>
        <p:spPr>
          <a:xfrm>
            <a:off x="10585330" y="156512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118A4290-0A66-4104-8A4C-B609748E88FA}"/>
              </a:ext>
            </a:extLst>
          </p:cNvPr>
          <p:cNvSpPr/>
          <p:nvPr/>
        </p:nvSpPr>
        <p:spPr>
          <a:xfrm>
            <a:off x="10550688" y="283273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VNI-Avo" pitchFamily="2" charset="0"/>
              </a:rPr>
              <a:t>go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8FA8AA31-74E0-4F6C-9055-12B884013D0B}"/>
              </a:ext>
            </a:extLst>
          </p:cNvPr>
          <p:cNvSpPr/>
          <p:nvPr/>
        </p:nvSpPr>
        <p:spPr>
          <a:xfrm>
            <a:off x="10585330" y="401767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itchFamily="34" charset="0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3CDBA-CDA0-4759-9441-3630BB4E8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2" y="2240885"/>
            <a:ext cx="3344057" cy="20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887890" y="17454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goã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6023872" y="164491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guø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244782" y="16175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3315556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545198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gheá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977029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ghi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6023872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gheï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399531" y="4349481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977029" y="16798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05B6E1-B833-4CEE-B029-DCBF7CD35D30}"/>
              </a:ext>
            </a:extLst>
          </p:cNvPr>
          <p:cNvSpPr txBox="1"/>
          <p:nvPr/>
        </p:nvSpPr>
        <p:spPr>
          <a:xfrm>
            <a:off x="578746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ngoâ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1D2DD0-DDDD-4F9A-A6A5-E994CFEE2A2C}"/>
              </a:ext>
            </a:extLst>
          </p:cNvPr>
          <p:cNvSpPr txBox="1"/>
          <p:nvPr/>
        </p:nvSpPr>
        <p:spPr>
          <a:xfrm>
            <a:off x="2373492" y="1808863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ngaø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D3D0C2-A3A8-496E-AE53-AD99BE348EBA}"/>
              </a:ext>
            </a:extLst>
          </p:cNvPr>
          <p:cNvSpPr txBox="1"/>
          <p:nvPr/>
        </p:nvSpPr>
        <p:spPr>
          <a:xfrm>
            <a:off x="431884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A90CEB-BAE3-4F3C-8CB0-E5238A193F85}"/>
              </a:ext>
            </a:extLst>
          </p:cNvPr>
          <p:cNvSpPr txBox="1"/>
          <p:nvPr/>
        </p:nvSpPr>
        <p:spPr>
          <a:xfrm>
            <a:off x="630772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nguû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1B2A2F-E9A5-4560-A861-7E2DFB5AA7C0}"/>
              </a:ext>
            </a:extLst>
          </p:cNvPr>
          <p:cNvSpPr txBox="1"/>
          <p:nvPr/>
        </p:nvSpPr>
        <p:spPr>
          <a:xfrm>
            <a:off x="8040388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ngoõ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814BA2-D001-4A9E-A06F-700D5092CAB5}"/>
              </a:ext>
            </a:extLst>
          </p:cNvPr>
          <p:cNvSpPr txBox="1"/>
          <p:nvPr/>
        </p:nvSpPr>
        <p:spPr>
          <a:xfrm>
            <a:off x="9914794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ngöï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25EEEB-198D-4D91-857A-7590343F219C}"/>
              </a:ext>
            </a:extLst>
          </p:cNvPr>
          <p:cNvSpPr txBox="1"/>
          <p:nvPr/>
        </p:nvSpPr>
        <p:spPr>
          <a:xfrm>
            <a:off x="258537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01A678-8F30-43D6-9B63-74FBA26243C1}"/>
              </a:ext>
            </a:extLst>
          </p:cNvPr>
          <p:cNvSpPr txBox="1"/>
          <p:nvPr/>
        </p:nvSpPr>
        <p:spPr>
          <a:xfrm>
            <a:off x="2239518" y="2983666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ngheà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0A7071-19F4-441D-9E3D-CF0FAD01DC48}"/>
              </a:ext>
            </a:extLst>
          </p:cNvPr>
          <p:cNvSpPr txBox="1"/>
          <p:nvPr/>
        </p:nvSpPr>
        <p:spPr>
          <a:xfrm>
            <a:off x="4186583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ngheù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B57063-7A59-4C8F-A506-ECE0A74C2D3E}"/>
              </a:ext>
            </a:extLst>
          </p:cNvPr>
          <p:cNvSpPr txBox="1"/>
          <p:nvPr/>
        </p:nvSpPr>
        <p:spPr>
          <a:xfrm>
            <a:off x="6131986" y="2970803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48DE78-2EAB-45BB-840D-74B9AB9F821B}"/>
              </a:ext>
            </a:extLst>
          </p:cNvPr>
          <p:cNvSpPr txBox="1"/>
          <p:nvPr/>
        </p:nvSpPr>
        <p:spPr>
          <a:xfrm>
            <a:off x="7906463" y="2996900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nghó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A9975E-6D2E-4E63-9578-BE2496EF2E64}"/>
              </a:ext>
            </a:extLst>
          </p:cNvPr>
          <p:cNvSpPr txBox="1"/>
          <p:nvPr/>
        </p:nvSpPr>
        <p:spPr>
          <a:xfrm>
            <a:off x="9749971" y="2996899"/>
            <a:ext cx="2008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ngheä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EF5E7-99EC-47EC-9E77-566AEDBD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9" y="4445393"/>
            <a:ext cx="2851765" cy="14432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DA944B7-B6F5-400A-8F43-A5B4E2F21F77}"/>
              </a:ext>
            </a:extLst>
          </p:cNvPr>
          <p:cNvSpPr txBox="1"/>
          <p:nvPr/>
        </p:nvSpPr>
        <p:spPr>
          <a:xfrm>
            <a:off x="3005082" y="4785032"/>
            <a:ext cx="285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ngöø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6A8CB35-92FF-4522-9609-64B9ED9C1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754" y="4582023"/>
            <a:ext cx="1245597" cy="13293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DACA998-4301-4044-BBE5-1F705047ED5F}"/>
              </a:ext>
            </a:extLst>
          </p:cNvPr>
          <p:cNvSpPr txBox="1"/>
          <p:nvPr/>
        </p:nvSpPr>
        <p:spPr>
          <a:xfrm>
            <a:off x="8176403" y="4757949"/>
            <a:ext cx="347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cuû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ngheä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71833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B93A13-B040-48B0-845A-19497322C7DA}"/>
              </a:ext>
            </a:extLst>
          </p:cNvPr>
          <p:cNvSpPr txBox="1"/>
          <p:nvPr/>
        </p:nvSpPr>
        <p:spPr>
          <a:xfrm>
            <a:off x="2011993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79461F-3FF9-4F14-92AA-C37238AF4373}"/>
              </a:ext>
            </a:extLst>
          </p:cNvPr>
          <p:cNvSpPr txBox="1"/>
          <p:nvPr/>
        </p:nvSpPr>
        <p:spPr>
          <a:xfrm>
            <a:off x="2011993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D8D824-85B7-41D2-B91B-509835FBD62B}"/>
              </a:ext>
            </a:extLst>
          </p:cNvPr>
          <p:cNvSpPr txBox="1"/>
          <p:nvPr/>
        </p:nvSpPr>
        <p:spPr>
          <a:xfrm>
            <a:off x="2011992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1C12AFDE-2195-4665-AA3E-8113CF5BA6B2}"/>
              </a:ext>
            </a:extLst>
          </p:cNvPr>
          <p:cNvSpPr/>
          <p:nvPr/>
        </p:nvSpPr>
        <p:spPr>
          <a:xfrm>
            <a:off x="3139429" y="155127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75A354F7-57CC-4834-AAA7-5E13EC674AC0}"/>
              </a:ext>
            </a:extLst>
          </p:cNvPr>
          <p:cNvSpPr/>
          <p:nvPr/>
        </p:nvSpPr>
        <p:spPr>
          <a:xfrm>
            <a:off x="3104787" y="281888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id="{50A2D245-CD2D-4BDE-A0FB-18905603E8D2}"/>
              </a:ext>
            </a:extLst>
          </p:cNvPr>
          <p:cNvSpPr/>
          <p:nvPr/>
        </p:nvSpPr>
        <p:spPr>
          <a:xfrm>
            <a:off x="3139429" y="404603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3A1224-1AB4-4E89-BE72-B997671E7888}"/>
              </a:ext>
            </a:extLst>
          </p:cNvPr>
          <p:cNvSpPr txBox="1"/>
          <p:nvPr/>
        </p:nvSpPr>
        <p:spPr>
          <a:xfrm>
            <a:off x="7180586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itchFamily="34" charset="0"/>
              </a:rPr>
              <a:t>ng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BA5F20-CE1D-4C91-98A3-74D5AF780AED}"/>
              </a:ext>
            </a:extLst>
          </p:cNvPr>
          <p:cNvCxnSpPr/>
          <p:nvPr/>
        </p:nvCxnSpPr>
        <p:spPr>
          <a:xfrm flipV="1">
            <a:off x="1520169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7A1CE7-5A83-4F97-BBE2-9062569EFBF8}"/>
              </a:ext>
            </a:extLst>
          </p:cNvPr>
          <p:cNvCxnSpPr/>
          <p:nvPr/>
        </p:nvCxnSpPr>
        <p:spPr>
          <a:xfrm>
            <a:off x="1520169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B59ADC-C4D4-4339-8528-9179FB5526E5}"/>
              </a:ext>
            </a:extLst>
          </p:cNvPr>
          <p:cNvCxnSpPr/>
          <p:nvPr/>
        </p:nvCxnSpPr>
        <p:spPr>
          <a:xfrm>
            <a:off x="1520169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739125C-1656-41D3-98FD-D2C74CCA61C1}"/>
              </a:ext>
            </a:extLst>
          </p:cNvPr>
          <p:cNvSpPr txBox="1"/>
          <p:nvPr/>
        </p:nvSpPr>
        <p:spPr>
          <a:xfrm>
            <a:off x="9049925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66A1990-B600-4E7A-9683-3D7DF389C4C8}"/>
              </a:ext>
            </a:extLst>
          </p:cNvPr>
          <p:cNvSpPr txBox="1"/>
          <p:nvPr/>
        </p:nvSpPr>
        <p:spPr>
          <a:xfrm>
            <a:off x="9161723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A53134-ECCB-4F55-9778-09F2E29FD81E}"/>
              </a:ext>
            </a:extLst>
          </p:cNvPr>
          <p:cNvSpPr txBox="1"/>
          <p:nvPr/>
        </p:nvSpPr>
        <p:spPr>
          <a:xfrm>
            <a:off x="9162468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7B3AD01-AC17-4A8B-9DCA-786209062468}"/>
              </a:ext>
            </a:extLst>
          </p:cNvPr>
          <p:cNvCxnSpPr/>
          <p:nvPr/>
        </p:nvCxnSpPr>
        <p:spPr>
          <a:xfrm flipV="1">
            <a:off x="8523451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89032A-063E-4E8D-AF5F-634688FD1C6D}"/>
              </a:ext>
            </a:extLst>
          </p:cNvPr>
          <p:cNvCxnSpPr/>
          <p:nvPr/>
        </p:nvCxnSpPr>
        <p:spPr>
          <a:xfrm flipV="1">
            <a:off x="8565014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F2879EE-0CE2-462A-968B-5FA9389B4868}"/>
              </a:ext>
            </a:extLst>
          </p:cNvPr>
          <p:cNvCxnSpPr/>
          <p:nvPr/>
        </p:nvCxnSpPr>
        <p:spPr>
          <a:xfrm>
            <a:off x="8523451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21C8F198-37D9-41E4-9C67-04C9D187B5B6}"/>
              </a:ext>
            </a:extLst>
          </p:cNvPr>
          <p:cNvSpPr/>
          <p:nvPr/>
        </p:nvSpPr>
        <p:spPr>
          <a:xfrm>
            <a:off x="10247699" y="156512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118A4290-0A66-4104-8A4C-B609748E88FA}"/>
              </a:ext>
            </a:extLst>
          </p:cNvPr>
          <p:cNvSpPr/>
          <p:nvPr/>
        </p:nvSpPr>
        <p:spPr>
          <a:xfrm>
            <a:off x="10213057" y="283273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ngo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8FA8AA31-74E0-4F6C-9055-12B884013D0B}"/>
              </a:ext>
            </a:extLst>
          </p:cNvPr>
          <p:cNvSpPr/>
          <p:nvPr/>
        </p:nvSpPr>
        <p:spPr>
          <a:xfrm>
            <a:off x="10247699" y="401767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itchFamily="34" charset="0"/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34FFF-3A26-476B-9C97-A4A3DDA4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68" y="1750117"/>
            <a:ext cx="2844645" cy="11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218</Words>
  <Application>Microsoft Office PowerPoint</Application>
  <PresentationFormat>Widescreen</PresentationFormat>
  <Paragraphs>137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Kim Duyen</cp:lastModifiedBy>
  <cp:revision>154</cp:revision>
  <dcterms:created xsi:type="dcterms:W3CDTF">2020-08-07T01:41:03Z</dcterms:created>
  <dcterms:modified xsi:type="dcterms:W3CDTF">2020-08-25T03:38:57Z</dcterms:modified>
</cp:coreProperties>
</file>