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4.xml" ContentType="application/vnd.openxmlformats-officedocument.presentationml.tags+xml"/>
  <Override PartName="/ppt/notesSlides/notesSlide21.xml" ContentType="application/vnd.openxmlformats-officedocument.presentationml.notesSlide+xml"/>
  <Override PartName="/ppt/tags/tag35.xml" ContentType="application/vnd.openxmlformats-officedocument.presentationml.tags+xml"/>
  <Override PartName="/ppt/notesSlides/notesSlide2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1" r:id="rId9"/>
  </p:sldMasterIdLst>
  <p:notesMasterIdLst>
    <p:notesMasterId r:id="rId34"/>
  </p:notesMasterIdLst>
  <p:sldIdLst>
    <p:sldId id="309" r:id="rId10"/>
    <p:sldId id="310" r:id="rId11"/>
    <p:sldId id="259" r:id="rId12"/>
    <p:sldId id="260" r:id="rId13"/>
    <p:sldId id="261" r:id="rId14"/>
    <p:sldId id="262" r:id="rId15"/>
    <p:sldId id="263" r:id="rId16"/>
    <p:sldId id="271" r:id="rId17"/>
    <p:sldId id="267" r:id="rId18"/>
    <p:sldId id="272" r:id="rId19"/>
    <p:sldId id="274" r:id="rId20"/>
    <p:sldId id="273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31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4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160"/>
        <p:guide pos="284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D0635-319A-429A-899D-AA14C73F6AA3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0D409-9D2A-4CD8-B706-059D961A5A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13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18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19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23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3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7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8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>
                <a:solidFill>
                  <a:prstClr val="black"/>
                </a:solidFill>
              </a:r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62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162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6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60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59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159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5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94" y="36515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4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0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50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87" y="365150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43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77" y="365143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7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5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65" y="36513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917342" y="566955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0"/>
            <a:ext cx="9234014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2020/9/6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2020/9/6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3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24.jpe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tags" Target="../tags/tag30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67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33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34.xml"/><Relationship Id="rId5" Type="http://schemas.openxmlformats.org/officeDocument/2006/relationships/image" Target="../media/image27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35.xml"/><Relationship Id="rId5" Type="http://schemas.openxmlformats.org/officeDocument/2006/relationships/image" Target="../media/image28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915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095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8882" y="3207904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95634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-335915" y="3208020"/>
            <a:ext cx="9546590" cy="1664970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738872" y="3313109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HĐTN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7" y="2667000"/>
            <a:ext cx="7111999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Hãy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thêm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mà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913630"/>
            <a:ext cx="7111999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02030" y="5918200"/>
            <a:ext cx="705739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03514" y="5000353"/>
            <a:ext cx="79356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vệ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vứt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rác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quy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định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70911" y="4368459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tiếp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文本框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02121" y="3245146"/>
            <a:ext cx="78377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sân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lang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…..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6" name="文本框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36225" y="2660318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trò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mạnh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an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文本框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36225" y="2101897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trung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lắng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thầy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/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文本框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001449" y="1516820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Trật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tự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76200"/>
            <a:ext cx="1905000" cy="76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913630"/>
            <a:ext cx="7111999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70910" y="5975387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3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03514" y="5000353"/>
            <a:ext cx="79356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Giữ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vệ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vứt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rác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quy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định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70911" y="4368459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tiếp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lịch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sự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文本框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01486" y="3255941"/>
            <a:ext cx="78377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sân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lang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…..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6" name="文本框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36225" y="2660318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trò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mạnh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an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文本框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36225" y="2101897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hòa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biệt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文本框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54" y="1498405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Sử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thời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hữu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ích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1367" y="-19316"/>
            <a:ext cx="9141291" cy="3420533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85" y="3903382"/>
            <a:ext cx="401145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8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2</a:t>
            </a:r>
            <a:endParaRPr lang="zh-CN" altLang="en-US" sz="80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36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THỰC HÀNH</a:t>
                </a:r>
                <a:endParaRPr lang="zh-CN" altLang="en-US" sz="36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Hình ảnh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>
            <a:fillRect/>
          </a:stretch>
        </p:blipFill>
        <p:spPr>
          <a:xfrm>
            <a:off x="533624" y="662864"/>
            <a:ext cx="1071964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913618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/>
          <p:cNvSpPr txBox="1"/>
          <p:nvPr/>
        </p:nvSpPr>
        <p:spPr>
          <a:xfrm>
            <a:off x="3686699" y="298065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3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67142" r="49841" b="11905"/>
          <a:stretch>
            <a:fillRect/>
          </a:stretch>
        </p:blipFill>
        <p:spPr>
          <a:xfrm>
            <a:off x="381000" y="1676400"/>
            <a:ext cx="4267200" cy="327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9" t="66667" r="8604" b="12380"/>
          <a:stretch>
            <a:fillRect/>
          </a:stretch>
        </p:blipFill>
        <p:spPr>
          <a:xfrm>
            <a:off x="4579737" y="1531049"/>
            <a:ext cx="4183269" cy="3421975"/>
          </a:xfrm>
          <a:prstGeom prst="rect">
            <a:avLst/>
          </a:prstGeom>
        </p:spPr>
      </p:pic>
      <p:sp>
        <p:nvSpPr>
          <p:cNvPr id="10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4909457"/>
            <a:ext cx="39624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muốn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chuyện với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29867" y="4838467"/>
            <a:ext cx="368299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rủ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hái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>
            <a:fillRect/>
          </a:stretch>
        </p:blipFill>
        <p:spPr>
          <a:xfrm>
            <a:off x="439721" y="605815"/>
            <a:ext cx="1168743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1075834"/>
            <a:ext cx="7111999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Rèn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thay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đổi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vi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chưa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cực</a:t>
            </a:r>
            <a:endParaRPr lang="zh-CN" altLang="en-US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/>
          <p:cNvSpPr txBox="1"/>
          <p:nvPr/>
        </p:nvSpPr>
        <p:spPr>
          <a:xfrm>
            <a:off x="3686699" y="298058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0" t="16190" r="24043" b="60635"/>
          <a:stretch>
            <a:fillRect/>
          </a:stretch>
        </p:blipFill>
        <p:spPr>
          <a:xfrm>
            <a:off x="807832" y="2130597"/>
            <a:ext cx="7543800" cy="34943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1367" y="-19313"/>
            <a:ext cx="9141291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3101" y="1532934"/>
            <a:ext cx="88784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  <a:endParaRPr lang="vi-VN" altLang="zh-CN" sz="36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164" y="2179255"/>
            <a:ext cx="88784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chối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5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28600" y="3256473"/>
            <a:ext cx="88784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khuyên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nhủ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6" name="文本框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3983" y="4572000"/>
            <a:ext cx="88784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defTabSz="685800"/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Khuyên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nhủ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vi-VN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</a:p>
        </p:txBody>
      </p:sp>
      <p:sp>
        <p:nvSpPr>
          <p:cNvPr id="7" name="文本框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150" y="291295"/>
            <a:ext cx="2676544" cy="940653"/>
          </a:xfrm>
          <a:prstGeom prst="doubleWav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vi-VN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TỔNG KẾT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1357" y="-19316"/>
            <a:ext cx="9141291" cy="3420533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74" y="3903382"/>
            <a:ext cx="401145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7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3</a:t>
            </a:r>
            <a:endParaRPr lang="zh-CN" altLang="en-US" sz="7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49" y="1509712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31" y="995363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053" y="905901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020" y="4215765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900" y="3495824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6362000" y="2918102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908167" y="2598372"/>
            <a:ext cx="469309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2: Những việc nên làm trong giờ học, giờ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36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VẬN DỤNG</a:t>
                </a:r>
                <a:endParaRPr lang="zh-CN" altLang="en-US" sz="36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>
            <a:fillRect/>
          </a:stretch>
        </p:blipFill>
        <p:spPr>
          <a:xfrm>
            <a:off x="439721" y="605815"/>
            <a:ext cx="1168743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1075834"/>
            <a:ext cx="753579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xét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vi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đã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thay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đổi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endParaRPr lang="zh-CN" altLang="en-US" sz="28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/>
          <p:cNvSpPr txBox="1"/>
          <p:nvPr/>
        </p:nvSpPr>
        <p:spPr>
          <a:xfrm>
            <a:off x="3686699" y="298058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67778" r="26057" b="7461"/>
          <a:stretch>
            <a:fillRect/>
          </a:stretch>
        </p:blipFill>
        <p:spPr>
          <a:xfrm>
            <a:off x="1044083" y="1752600"/>
            <a:ext cx="7414117" cy="4114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>
            <a:fillRect/>
          </a:stretch>
        </p:blipFill>
        <p:spPr>
          <a:xfrm>
            <a:off x="439721" y="605815"/>
            <a:ext cx="1168743" cy="152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43000" y="1075834"/>
            <a:ext cx="753579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Chia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sẻ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cực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endParaRPr lang="zh-CN" altLang="en-US" sz="28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/>
          <p:cNvSpPr txBox="1"/>
          <p:nvPr/>
        </p:nvSpPr>
        <p:spPr>
          <a:xfrm>
            <a:off x="3686699" y="298058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6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1858" r="5247" b="59683"/>
          <a:stretch>
            <a:fillRect/>
          </a:stretch>
        </p:blipFill>
        <p:spPr>
          <a:xfrm>
            <a:off x="854747" y="1730829"/>
            <a:ext cx="7813160" cy="40125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1367" y="-19313"/>
            <a:ext cx="9141291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2402" y="1807198"/>
            <a:ext cx="88784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Thông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điệp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  <a:endParaRPr lang="vi-VN" altLang="zh-CN" sz="36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3101" y="3256473"/>
            <a:ext cx="83336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trung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nghe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giảng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cực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an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toàn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thiện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9150" y="291295"/>
            <a:ext cx="2676544" cy="865240"/>
          </a:xfrm>
          <a:prstGeom prst="doubleWav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vi-VN" altLang="zh-CN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TỔNG KẾT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0" y="5292329"/>
            <a:ext cx="9144000" cy="70842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184" y="811232"/>
            <a:ext cx="1509384" cy="971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6186488" y="857250"/>
            <a:ext cx="2957513" cy="32028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988" y="1164002"/>
            <a:ext cx="5203371" cy="159322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52401" y="2913402"/>
            <a:ext cx="6239198" cy="1542648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373120" y="2135553"/>
            <a:ext cx="2200093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100" dirty="0">
                <a:solidFill>
                  <a:schemeClr val="bg1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445" y="3972047"/>
            <a:ext cx="6069269" cy="2023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224" y="3786584"/>
            <a:ext cx="1651035" cy="220361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305050" y="3178016"/>
            <a:ext cx="3889058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xét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</a:p>
          <a:p>
            <a:pPr algn="ctr"/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Chuẩn bị bài sau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1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1367" y="-19316"/>
            <a:ext cx="9141291" cy="3420533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66285" y="3903382"/>
            <a:ext cx="401145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80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1</a:t>
            </a:r>
            <a:endParaRPr lang="zh-CN" altLang="en-US" sz="80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57" y="1256272"/>
            <a:ext cx="3682043" cy="3768333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811632"/>
            <a:ext cx="609600" cy="812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5800" y="5024658"/>
            <a:ext cx="79248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Trò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chơi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 “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Ném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bóng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KHÁM PHÁ – KẾT NỐI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" name="Hình ảnh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>
            <a:fillRect/>
          </a:stretch>
        </p:blipFill>
        <p:spPr>
          <a:xfrm>
            <a:off x="584116" y="716900"/>
            <a:ext cx="1071964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74820" y="934698"/>
            <a:ext cx="7111999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28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CHỈ RA NHỮNG VIỆC NÊN LÀM TRONG GIỜ HỌC, GIỜ CHƠI</a:t>
            </a:r>
            <a:endParaRPr lang="zh-CN" altLang="en-US" sz="28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3"/>
          <p:cNvSpPr txBox="1"/>
          <p:nvPr/>
        </p:nvSpPr>
        <p:spPr>
          <a:xfrm>
            <a:off x="3717186" y="298077"/>
            <a:ext cx="1729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6" t="17790" r="16521" b="47303"/>
          <a:stretch>
            <a:fillRect/>
          </a:stretch>
        </p:blipFill>
        <p:spPr>
          <a:xfrm>
            <a:off x="1574800" y="1887855"/>
            <a:ext cx="6361430" cy="42672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2106295"/>
            <a:ext cx="1600200" cy="7620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Giơ tay phát biểu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2080" y="4375150"/>
            <a:ext cx="1524000" cy="990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Thảo luận nhóm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755890" y="1877695"/>
            <a:ext cx="1468120" cy="990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Trò chuyện cùng nhau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535545" y="4615815"/>
            <a:ext cx="1468120" cy="990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Cùng vui chơi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1367" y="-19313"/>
            <a:ext cx="9141291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32654" y="1733017"/>
            <a:ext cx="88784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  <a:endParaRPr lang="vi-VN" altLang="zh-CN" sz="36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" t="12265" r="46900" b="42186"/>
          <a:stretch>
            <a:fillRect/>
          </a:stretch>
        </p:blipFill>
        <p:spPr bwMode="auto">
          <a:xfrm>
            <a:off x="228600" y="2379348"/>
            <a:ext cx="4343402" cy="440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37"/>
            <a:ext cx="4267200" cy="42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1367" y="-19313"/>
            <a:ext cx="9141291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32654" y="1733017"/>
            <a:ext cx="88784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</a:t>
            </a:r>
            <a:r>
              <a:rPr lang="en-US" altLang="zh-CN" sz="3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</a:t>
            </a:r>
            <a:endParaRPr lang="vi-VN" altLang="zh-CN" sz="36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14170" r="3773" b="43329"/>
          <a:stretch>
            <a:fillRect/>
          </a:stretch>
        </p:blipFill>
        <p:spPr bwMode="auto">
          <a:xfrm>
            <a:off x="304800" y="2590800"/>
            <a:ext cx="4038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90800"/>
            <a:ext cx="464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4022315"/>
            <a:ext cx="3676706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16013" y="1024013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Thảo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luận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/>
          <p:cNvSpPr txBox="1"/>
          <p:nvPr/>
        </p:nvSpPr>
        <p:spPr>
          <a:xfrm>
            <a:off x="3686699" y="298077"/>
            <a:ext cx="1786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524012" y="1676401"/>
            <a:ext cx="6096001" cy="4280419"/>
          </a:xfrm>
          <a:prstGeom prst="cloudCallout">
            <a:avLst>
              <a:gd name="adj1" fmla="val -42185"/>
              <a:gd name="adj2" fmla="val 62284"/>
            </a:avLst>
          </a:prstGeom>
          <a:solidFill>
            <a:srgbClr val="EEECE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sẻ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chơi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467</Words>
  <Application>Microsoft Office PowerPoint</Application>
  <PresentationFormat>On-screen Show (4:3)</PresentationFormat>
  <Paragraphs>87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Arial-Rounded</vt:lpstr>
      <vt:lpstr>等线</vt:lpstr>
      <vt:lpstr>Microsoft YaHei</vt:lpstr>
      <vt:lpstr>Arial</vt:lpstr>
      <vt:lpstr>Calibri</vt:lpstr>
      <vt:lpstr>Times New Roman</vt:lpstr>
      <vt:lpstr>第一PPT，www.1ppt.com​</vt:lpstr>
      <vt:lpstr>1_第一PPT，www.1ppt.com​</vt:lpstr>
      <vt:lpstr>2_第一PPT，www.1ppt.com​</vt:lpstr>
      <vt:lpstr>3_第一PPT，www.1ppt.com​</vt:lpstr>
      <vt:lpstr>4_第一PPT，www.1ppt.com​</vt:lpstr>
      <vt:lpstr>5_第一PPT，www.1ppt.com​</vt:lpstr>
      <vt:lpstr>6_第一PPT，www.1ppt.com​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sic</dc:creator>
  <cp:lastModifiedBy>ngoc</cp:lastModifiedBy>
  <cp:revision>22</cp:revision>
  <dcterms:created xsi:type="dcterms:W3CDTF">2006-08-16T00:00:00Z</dcterms:created>
  <dcterms:modified xsi:type="dcterms:W3CDTF">2020-09-06T02:49:30Z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