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9"/>
  </p:notesMasterIdLst>
  <p:sldIdLst>
    <p:sldId id="407" r:id="rId3"/>
    <p:sldId id="388" r:id="rId4"/>
    <p:sldId id="379" r:id="rId5"/>
    <p:sldId id="376" r:id="rId6"/>
    <p:sldId id="401" r:id="rId7"/>
    <p:sldId id="377" r:id="rId8"/>
    <p:sldId id="402" r:id="rId9"/>
    <p:sldId id="375" r:id="rId10"/>
    <p:sldId id="403" r:id="rId11"/>
    <p:sldId id="378" r:id="rId12"/>
    <p:sldId id="404" r:id="rId13"/>
    <p:sldId id="380" r:id="rId14"/>
    <p:sldId id="381" r:id="rId15"/>
    <p:sldId id="382" r:id="rId16"/>
    <p:sldId id="383" r:id="rId17"/>
    <p:sldId id="408" r:id="rId18"/>
    <p:sldId id="412" r:id="rId19"/>
    <p:sldId id="396" r:id="rId20"/>
    <p:sldId id="397" r:id="rId21"/>
    <p:sldId id="398" r:id="rId22"/>
    <p:sldId id="399" r:id="rId23"/>
    <p:sldId id="392" r:id="rId24"/>
    <p:sldId id="411" r:id="rId25"/>
    <p:sldId id="394" r:id="rId26"/>
    <p:sldId id="393" r:id="rId27"/>
    <p:sldId id="395" r:id="rId28"/>
  </p:sldIdLst>
  <p:sldSz cx="9144000" cy="6858000" type="screen4x3"/>
  <p:notesSz cx="6858000" cy="9144000"/>
  <p:embeddedFontLst>
    <p:embeddedFont>
      <p:font typeface="Arial-Rounded" panose="020B0500000000000000" charset="0"/>
      <p:regular r:id="rId30"/>
    </p:embeddedFont>
    <p:embeddedFont>
      <p:font typeface="VNI-Avo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.VnAvant" panose="020B7200000000000000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9900"/>
    <a:srgbClr val="0033CC"/>
    <a:srgbClr val="00CC00"/>
    <a:srgbClr val="008000"/>
    <a:srgbClr val="CCECFF"/>
    <a:srgbClr val="FF9933"/>
    <a:srgbClr val="FFCC00"/>
    <a:srgbClr val="9933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3194" autoAdjust="0"/>
  </p:normalViewPr>
  <p:slideViewPr>
    <p:cSldViewPr>
      <p:cViewPr varScale="1">
        <p:scale>
          <a:sx n="65" d="100"/>
          <a:sy n="65" d="100"/>
        </p:scale>
        <p:origin x="157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23/10/2022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5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16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271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0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576313"/>
          </a:xfrm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13316" name="Picture 7" descr="49f49ec9_58b09ed5_20070404000648792_re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buom hoa 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860553"/>
            <a:ext cx="2249091" cy="257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447800" y="423000"/>
            <a:ext cx="685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000000"/>
                </a:solidFill>
              </a:rPr>
              <a:t>CHÀO MỪNG  CÁC THẦY GIÁO CÔ GIÁO VỀ DỰ GIỜ THĂM LỚP</a:t>
            </a:r>
            <a:r>
              <a:rPr lang="vi-VN" altLang="en-US" sz="2700" b="1" dirty="0">
                <a:solidFill>
                  <a:srgbClr val="000000"/>
                </a:solidFill>
              </a:rPr>
              <a:t> 1A</a:t>
            </a:r>
            <a:endParaRPr lang="en-US" altLang="en-US" sz="195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2857500" y="3314700"/>
            <a:ext cx="4914900" cy="1428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5724"/>
              </a:avLst>
            </a:prstTxWarp>
            <a:scene3d>
              <a:camera prst="legacyPerspectiveBottom"/>
              <a:lightRig rig="legacyFlat3" dir="t"/>
            </a:scene3d>
            <a:sp3d extrusionH="121893000" prstMaterial="legacyMatte">
              <a:extrusionClr>
                <a:srgbClr val="00F692"/>
              </a:extrusionClr>
              <a:contourClr>
                <a:srgbClr val="000000"/>
              </a:contourClr>
            </a:sp3d>
          </a:bodyPr>
          <a:lstStyle/>
          <a:p>
            <a:pPr algn="ctr"/>
            <a:r>
              <a:rPr lang="vi-VN" sz="2700" b="1" kern="10" normalizeH="1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</a:rPr>
              <a:t>Tiếng việt</a:t>
            </a:r>
            <a:endParaRPr lang="en-US" sz="2700" b="1" kern="10" normalizeH="1" dirty="0">
              <a:ln w="9525">
                <a:round/>
                <a:headEnd/>
                <a:tailEnd/>
              </a:ln>
              <a:solidFill>
                <a:srgbClr val="000000"/>
              </a:solidFill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209925" y="5458985"/>
            <a:ext cx="4448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350" dirty="0">
                <a:latin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rgbClr val="0000CC"/>
                </a:solidFill>
              </a:rPr>
              <a:t>Giáo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</a:rPr>
              <a:t>: Mai </a:t>
            </a:r>
            <a:r>
              <a:rPr lang="en-US" altLang="en-US" sz="2400" b="1" dirty="0" err="1">
                <a:solidFill>
                  <a:srgbClr val="0000CC"/>
                </a:solidFill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Thúy</a:t>
            </a:r>
            <a:endParaRPr lang="en-US" altLang="en-US" sz="2400" b="1" dirty="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00CC"/>
                </a:solidFill>
              </a:rPr>
              <a:t>Trường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Tiểu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học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Nga</a:t>
            </a:r>
            <a:r>
              <a:rPr lang="en-US" altLang="en-US" sz="2400" b="1" dirty="0">
                <a:solidFill>
                  <a:srgbClr val="0000CC"/>
                </a:solidFill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</a:rPr>
              <a:t>Thiện</a:t>
            </a:r>
            <a:endParaRPr lang="en-US" altLang="en-US" sz="2400" b="1" dirty="0">
              <a:solidFill>
                <a:srgbClr val="0000CC"/>
              </a:solidFill>
            </a:endParaRPr>
          </a:p>
        </p:txBody>
      </p:sp>
      <p:pic>
        <p:nvPicPr>
          <p:cNvPr id="13321" name="Picture 35" descr="1466F10D5EAC4B0AA7D758AB687A66F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428751"/>
            <a:ext cx="1143000" cy="315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33" descr="hinh dong chu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85" y="1619251"/>
            <a:ext cx="148113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Tìm teân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moät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loaøi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hoa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vaøo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coù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chöùa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vaàn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en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50/aa/2a/50aa2a42dae5df40ee3153eb507c66f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16280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5455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JDW\Downloads\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534400" cy="5334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ộp Văn bản 4"/>
          <p:cNvSpPr txBox="1">
            <a:spLocks noChangeArrowheads="1"/>
          </p:cNvSpPr>
          <p:nvPr/>
        </p:nvSpPr>
        <p:spPr bwMode="auto">
          <a:xfrm>
            <a:off x="0" y="5830888"/>
            <a:ext cx="922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Nhện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ngắm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nghía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tấm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lưới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vừa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ea typeface="Arial-Rounded"/>
                <a:cs typeface="Times New Roman" pitchFamily="18" charset="0"/>
              </a:rPr>
              <a:t>làm</a:t>
            </a:r>
            <a:r>
              <a:rPr lang="en-US" altLang="en-US" sz="4000" dirty="0"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latin typeface="Times New Roman" pitchFamily="18" charset="0"/>
                <a:ea typeface="Arial-Rounded"/>
                <a:cs typeface="Times New Roman" pitchFamily="18" charset="0"/>
              </a:rPr>
              <a:t>xong</a:t>
            </a:r>
            <a:r>
              <a:rPr lang="vi-VN" altLang="en-US" sz="4000" dirty="0" smtClean="0">
                <a:latin typeface="Times New Roman" pitchFamily="18" charset="0"/>
                <a:ea typeface="Arial-Rounded"/>
                <a:cs typeface="Times New Roman" pitchFamily="18" charset="0"/>
              </a:rPr>
              <a:t>.</a:t>
            </a:r>
            <a:endParaRPr lang="vi-VN" altLang="en-US" sz="4000" dirty="0"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7" name="Hộp Văn bản 4"/>
          <p:cNvSpPr txBox="1">
            <a:spLocks noChangeArrowheads="1"/>
          </p:cNvSpPr>
          <p:nvPr/>
        </p:nvSpPr>
        <p:spPr bwMode="auto">
          <a:xfrm>
            <a:off x="7010400" y="5830888"/>
            <a:ext cx="106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altLang="en-US" sz="4000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a</a:t>
            </a:r>
            <a:r>
              <a:rPr lang="vi-VN" altLang="en-US" sz="4000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m</a:t>
            </a:r>
            <a:endParaRPr lang="vi-VN" altLang="en-US" sz="4000" dirty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9" name="Hộp Văn bản 4"/>
          <p:cNvSpPr txBox="1">
            <a:spLocks noChangeArrowheads="1"/>
          </p:cNvSpPr>
          <p:nvPr/>
        </p:nvSpPr>
        <p:spPr bwMode="auto">
          <a:xfrm>
            <a:off x="4125191" y="5842867"/>
            <a:ext cx="106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altLang="en-US" sz="4000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â</a:t>
            </a:r>
            <a:r>
              <a:rPr lang="vi-VN" altLang="en-US" sz="4000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m</a:t>
            </a:r>
            <a:endParaRPr lang="vi-VN" altLang="en-US" sz="4000" dirty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10" name="Hộp Văn bản 4"/>
          <p:cNvSpPr txBox="1">
            <a:spLocks noChangeArrowheads="1"/>
          </p:cNvSpPr>
          <p:nvPr/>
        </p:nvSpPr>
        <p:spPr bwMode="auto">
          <a:xfrm>
            <a:off x="1828800" y="5830888"/>
            <a:ext cx="106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vi-VN" altLang="en-US" sz="4000" dirty="0" smtClean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ăm</a:t>
            </a:r>
            <a:endParaRPr lang="vi-VN" altLang="en-US" sz="4000" dirty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404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1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3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81" y="228600"/>
            <a:ext cx="754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72200"/>
            <a:ext cx="685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4246"/>
            <a:ext cx="9198866" cy="132735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FFFF00"/>
                </a:solidFill>
              </a:rPr>
              <a:t>Thứ </a:t>
            </a:r>
            <a:r>
              <a:rPr lang="en-US" sz="3600" dirty="0" err="1" smtClean="0">
                <a:solidFill>
                  <a:srgbClr val="FFFF00"/>
                </a:solidFill>
              </a:rPr>
              <a:t>năm</a:t>
            </a:r>
            <a:r>
              <a:rPr lang="vi-VN" sz="3600" dirty="0" smtClean="0">
                <a:solidFill>
                  <a:srgbClr val="FFFF00"/>
                </a:solidFill>
              </a:rPr>
              <a:t> ngày </a:t>
            </a:r>
            <a:r>
              <a:rPr lang="en-US" sz="3600" dirty="0" smtClean="0">
                <a:solidFill>
                  <a:srgbClr val="FFFF00"/>
                </a:solidFill>
              </a:rPr>
              <a:t>27</a:t>
            </a:r>
            <a:r>
              <a:rPr lang="vi-VN" sz="3600" dirty="0" smtClean="0">
                <a:solidFill>
                  <a:srgbClr val="FFFF00"/>
                </a:solidFill>
              </a:rPr>
              <a:t> tháng 10 năm 2022</a:t>
            </a:r>
          </a:p>
          <a:p>
            <a:pPr algn="ctr"/>
            <a:r>
              <a:rPr lang="vi-VN" sz="3600" dirty="0" smtClean="0">
                <a:solidFill>
                  <a:srgbClr val="FFFF00"/>
                </a:solidFill>
              </a:rPr>
              <a:t>Tiếng Việt: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Google Shape;461;p28"/>
          <p:cNvSpPr txBox="1"/>
          <p:nvPr/>
        </p:nvSpPr>
        <p:spPr>
          <a:xfrm>
            <a:off x="394079" y="1371600"/>
            <a:ext cx="8521321" cy="193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54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</a:t>
            </a:r>
            <a:r>
              <a:rPr lang="en-US" sz="5400" b="1" kern="0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34 </a:t>
            </a:r>
            <a:r>
              <a:rPr lang="en-US" sz="6000" b="1" kern="0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: 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  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77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606393" y="2424545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17942" y="3317827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773703" y="609600"/>
            <a:ext cx="2440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967977" y="2532965"/>
            <a:ext cx="60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l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214662" y="580102"/>
            <a:ext cx="2490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VNI-Avo"/>
                <a:cs typeface="Times New Roman" pitchFamily="18" charset="0"/>
              </a:rPr>
              <a:t>a</a:t>
            </a:r>
            <a:r>
              <a:rPr lang="en-US" sz="6600" b="1" dirty="0" err="1" smtClean="0">
                <a:solidFill>
                  <a:srgbClr val="FF0000"/>
                </a:solidFill>
                <a:latin typeface="VNI-Avo"/>
                <a:cs typeface="Times New Roman" pitchFamily="18" charset="0"/>
              </a:rPr>
              <a:t>êm</a:t>
            </a:r>
            <a:endParaRPr lang="en-US" sz="6600" b="1" dirty="0">
              <a:solidFill>
                <a:srgbClr val="FF0000"/>
              </a:solidFill>
              <a:latin typeface="VNI-Avo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86520" y="2517657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6781800" y="609599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aâm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05118" y="3385931"/>
            <a:ext cx="2164281" cy="842696"/>
            <a:chOff x="4110158" y="3385931"/>
            <a:chExt cx="2164281" cy="8426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4110158" y="3397630"/>
              <a:ext cx="2164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0033CC"/>
                  </a:solidFill>
                  <a:latin typeface="VNI-Avo" pitchFamily="2" charset="0"/>
                </a:rPr>
                <a:t>laøm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59425" y="3385931"/>
              <a:ext cx="1183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am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761282" y="580102"/>
            <a:ext cx="16101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VNI-Avo" pitchFamily="2" charset="0"/>
              </a:rPr>
              <a:t>a</a:t>
            </a:r>
            <a:r>
              <a:rPr lang="en-US" sz="6600" b="1" dirty="0" smtClean="0">
                <a:solidFill>
                  <a:srgbClr val="000099"/>
                </a:solidFill>
                <a:latin typeface="VNI-Avo" pitchFamily="2" charset="0"/>
              </a:rPr>
              <a:t>m</a:t>
            </a:r>
            <a:r>
              <a:rPr lang="vi-VN" sz="6600" b="1" dirty="0" smtClean="0">
                <a:solidFill>
                  <a:srgbClr val="FF0000"/>
                </a:solidFill>
                <a:latin typeface="VNI-Avo" pitchFamily="2" charset="0"/>
              </a:rPr>
              <a:t>    </a:t>
            </a:r>
            <a:endParaRPr lang="en-US" sz="6600" b="1" dirty="0">
              <a:solidFill>
                <a:srgbClr val="000099"/>
              </a:solidFill>
              <a:latin typeface="VNI-Avo"/>
              <a:cs typeface="Times New Roman" pitchFamily="18" charset="0"/>
            </a:endParaRPr>
          </a:p>
          <a:p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4662" y="609600"/>
            <a:ext cx="20337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VNI-Avo"/>
                <a:cs typeface="Times New Roman" pitchFamily="18" charset="0"/>
              </a:rPr>
              <a:t>a</a:t>
            </a:r>
            <a:r>
              <a:rPr lang="en-US" sz="6600" b="1" dirty="0" err="1">
                <a:solidFill>
                  <a:srgbClr val="000099"/>
                </a:solidFill>
                <a:latin typeface="VNI-Avo"/>
                <a:cs typeface="Times New Roman" pitchFamily="18" charset="0"/>
              </a:rPr>
              <a:t>êm</a:t>
            </a:r>
            <a:endParaRPr lang="en-US" sz="6600" b="1" dirty="0">
              <a:solidFill>
                <a:srgbClr val="000099"/>
              </a:solidFill>
              <a:latin typeface="VNI-Avo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6788950" y="728971"/>
            <a:ext cx="26644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VNI-Avo" pitchFamily="2" charset="0"/>
              </a:rPr>
              <a:t>aâ</a:t>
            </a:r>
            <a:r>
              <a:rPr lang="en-US" sz="6600" b="1" dirty="0" err="1">
                <a:solidFill>
                  <a:srgbClr val="0033CC"/>
                </a:solidFill>
                <a:latin typeface="VNI-Avo" pitchFamily="2" charset="0"/>
              </a:rPr>
              <a:t>m</a:t>
            </a:r>
            <a:endParaRPr lang="en-US" sz="6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4523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2" grpId="0"/>
      <p:bldP spid="43" grpId="0"/>
      <p:bldP spid="20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Tạo tiếng mới </a:t>
            </a:r>
            <a:r>
              <a:rPr lang="en-US" sz="4800" b="1" dirty="0" smtClean="0">
                <a:solidFill>
                  <a:srgbClr val="002060"/>
                </a:solidFill>
                <a:latin typeface="Comic Sans MS" pitchFamily="66" charset="0"/>
              </a:rPr>
              <a:t>có vần </a:t>
            </a:r>
            <a:r>
              <a:rPr lang="en-US" sz="4800" b="1" dirty="0" smtClean="0">
                <a:solidFill>
                  <a:srgbClr val="FF0000"/>
                </a:solidFill>
                <a:latin typeface="Comic Sans MS" pitchFamily="66" charset="0"/>
              </a:rPr>
              <a:t> am, ăm, 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Mình</a:t>
            </a:r>
            <a:r>
              <a:rPr lang="en-US" sz="4400" b="1" dirty="0"/>
              <a:t> </a:t>
            </a:r>
            <a:r>
              <a:rPr lang="en-US" sz="4400" b="1" dirty="0" err="1"/>
              <a:t>cùng</a:t>
            </a:r>
            <a:r>
              <a:rPr lang="en-US" sz="4400" b="1" dirty="0"/>
              <a:t> </a:t>
            </a:r>
            <a:r>
              <a:rPr lang="en-US" sz="4400" b="1" dirty="0" err="1"/>
              <a:t>thi</a:t>
            </a:r>
            <a:r>
              <a:rPr lang="en-US" sz="4400" b="1" dirty="0"/>
              <a:t> </a:t>
            </a:r>
            <a:r>
              <a:rPr lang="en-US" sz="4400" b="1" dirty="0" err="1"/>
              <a:t>tài</a:t>
            </a:r>
            <a:r>
              <a:rPr lang="en-US" sz="4400" b="1" dirty="0"/>
              <a:t>! 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2478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842" y="1063329"/>
            <a:ext cx="9419716" cy="473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8490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0540" y="1989142"/>
            <a:ext cx="3838546" cy="10179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15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4496" y="3806566"/>
            <a:ext cx="1919273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0176" y="3806566"/>
            <a:ext cx="1919273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5857" y="3806566"/>
            <a:ext cx="1919273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0052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4777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1413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6162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6617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7523" y="38065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2908243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1140" y="5128625"/>
            <a:ext cx="394239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86585" y="5128622"/>
            <a:ext cx="140941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4" y="956915"/>
            <a:ext cx="4264510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808" y="956914"/>
            <a:ext cx="3534905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817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1373" y="5259682"/>
            <a:ext cx="372396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43412" y="5259682"/>
            <a:ext cx="148674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52" y="533400"/>
            <a:ext cx="4033338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08" y="685800"/>
            <a:ext cx="3636991" cy="37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228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4246"/>
            <a:ext cx="9282184" cy="140355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 năm ngày </a:t>
            </a:r>
            <a:r>
              <a:rPr lang="vi-VN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vi-VN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tháng 10 năm 2022</a:t>
            </a:r>
          </a:p>
          <a:p>
            <a:pPr algn="ctr"/>
            <a:r>
              <a:rPr lang="vi-VN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 Việt: 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01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90800" y="5564482"/>
            <a:ext cx="412500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sâm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33612" y="5564482"/>
            <a:ext cx="17330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79" y="228601"/>
            <a:ext cx="5336049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0493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10" y="4261356"/>
            <a:ext cx="340909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68" y="4261355"/>
            <a:ext cx="314374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60" y="4261354"/>
            <a:ext cx="3731657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880" y="1828801"/>
            <a:ext cx="2528754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654" y="1657350"/>
            <a:ext cx="2586174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2" y="1895814"/>
            <a:ext cx="2535101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71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0" y="82422"/>
            <a:ext cx="9144000" cy="94906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>
              <a:solidFill>
                <a:srgbClr val="FF0066"/>
              </a:solidFill>
              <a:latin typeface="Quicksand Medium" panose="000006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475" y="56472"/>
            <a:ext cx="1739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sz="6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5121" y="56472"/>
            <a:ext cx="1841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vi-VN" sz="6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2027" y="56472"/>
            <a:ext cx="1695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vi-VN" sz="6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08343" y="1068077"/>
            <a:ext cx="2535686" cy="1951722"/>
            <a:chOff x="3931225" y="1818420"/>
            <a:chExt cx="4744278" cy="234827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Rectangle 3"/>
            <p:cNvSpPr/>
            <p:nvPr/>
          </p:nvSpPr>
          <p:spPr>
            <a:xfrm>
              <a:off x="3931225" y="1837471"/>
              <a:ext cx="4744278" cy="2329228"/>
            </a:xfrm>
            <a:prstGeom prst="rect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931225" y="1818420"/>
              <a:ext cx="4744278" cy="1183665"/>
              <a:chOff x="3931225" y="1818420"/>
              <a:chExt cx="4744278" cy="1183665"/>
            </a:xfrm>
            <a:grpFill/>
          </p:grpSpPr>
          <p:cxnSp>
            <p:nvCxnSpPr>
              <p:cNvPr id="12" name="Straight Connector 11"/>
              <p:cNvCxnSpPr>
                <a:stCxn id="4" idx="1"/>
                <a:endCxn id="4" idx="3"/>
              </p:cNvCxnSpPr>
              <p:nvPr/>
            </p:nvCxnSpPr>
            <p:spPr>
              <a:xfrm>
                <a:off x="3931225" y="3002085"/>
                <a:ext cx="4744278" cy="0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303365" y="1818420"/>
                <a:ext cx="13029" cy="1154352"/>
              </a:xfrm>
              <a:prstGeom prst="line">
                <a:avLst/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3790052" y="2078753"/>
            <a:ext cx="1820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60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6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2745" y="1120371"/>
            <a:ext cx="35420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66024" y="1167400"/>
            <a:ext cx="196362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vi-VN" sz="6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6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7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5023" y="3121655"/>
            <a:ext cx="1315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6988" y="3872016"/>
            <a:ext cx="1807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07313" y="3084707"/>
            <a:ext cx="1209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ẵ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dirty="0" smtClean="0">
                <a:latin typeface="Quicksand Medium" panose="00000600000000000000" pitchFamily="2" charset="0"/>
              </a:rPr>
              <a:t> </a:t>
            </a:r>
            <a:endParaRPr lang="en-US" sz="400" dirty="0">
              <a:latin typeface="Quicksand Medium" panose="000006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3583" y="3852818"/>
            <a:ext cx="150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cằ</a:t>
            </a:r>
            <a:r>
              <a:rPr lang="vi-VN" sz="4400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4963" y="3084707"/>
            <a:ext cx="150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ậm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93310" y="3752997"/>
            <a:ext cx="1685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endParaRPr lang="en-US" sz="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50" y="4612591"/>
            <a:ext cx="1604483" cy="2024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02" y="4641457"/>
            <a:ext cx="1466495" cy="19952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52" y="4522438"/>
            <a:ext cx="1948990" cy="204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129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518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40" y="0"/>
            <a:ext cx="3538676" cy="197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39" y="2590197"/>
            <a:ext cx="3463648" cy="1902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11" y="5112178"/>
            <a:ext cx="3538676" cy="19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2251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4298" y="0"/>
            <a:ext cx="7123099" cy="3291840"/>
            <a:chOff x="1419064" y="0"/>
            <a:chExt cx="9497465" cy="32918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064" y="348520"/>
              <a:ext cx="9300036" cy="268383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202658" y="0"/>
              <a:ext cx="3713871" cy="3291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4281" y="3115977"/>
            <a:ext cx="7195044" cy="3291840"/>
            <a:chOff x="1125708" y="3115977"/>
            <a:chExt cx="9593392" cy="32918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064" y="3711454"/>
              <a:ext cx="9300036" cy="26823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25708" y="3115977"/>
              <a:ext cx="3713871" cy="3291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051505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418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199" y="3048000"/>
            <a:ext cx="52341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en    un    in   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eân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877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473" y="30480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ngoïn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neán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        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xin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loãi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293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5855" y="2493956"/>
            <a:ext cx="7841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ñeøn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pin          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cuùn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con</a:t>
            </a:r>
            <a:endParaRPr lang="en-US" sz="4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35" y="978772"/>
            <a:ext cx="81328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935" y="57445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" action="ppaction://noaction"/>
          </p:cNvPr>
          <p:cNvSpPr/>
          <p:nvPr/>
        </p:nvSpPr>
        <p:spPr>
          <a:xfrm>
            <a:off x="594971" y="1006481"/>
            <a:ext cx="4316465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629608" y="3874372"/>
            <a:ext cx="4316464" cy="2736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918363" y="1014847"/>
            <a:ext cx="3962400" cy="2902527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959927" y="3882738"/>
            <a:ext cx="3962400" cy="27362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7626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7719</TotalTime>
  <Words>220</Words>
  <Application>Microsoft Office PowerPoint</Application>
  <PresentationFormat>On-screen Show (4:3)</PresentationFormat>
  <Paragraphs>91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Chivo Light</vt:lpstr>
      <vt:lpstr>Quicksand Medium</vt:lpstr>
      <vt:lpstr>Arial</vt:lpstr>
      <vt:lpstr>Arial-Rounded</vt:lpstr>
      <vt:lpstr>VNI-Avo</vt:lpstr>
      <vt:lpstr>Calibri</vt:lpstr>
      <vt:lpstr>Times New Roman</vt:lpstr>
      <vt:lpstr>.VnAvant</vt:lpstr>
      <vt:lpstr>Comic Sans MS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413</cp:revision>
  <dcterms:created xsi:type="dcterms:W3CDTF">2006-08-16T00:00:00Z</dcterms:created>
  <dcterms:modified xsi:type="dcterms:W3CDTF">2022-10-23T15:38:56Z</dcterms:modified>
</cp:coreProperties>
</file>