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6"/>
  </p:notesMasterIdLst>
  <p:sldIdLst>
    <p:sldId id="281" r:id="rId5"/>
    <p:sldId id="256" r:id="rId7"/>
    <p:sldId id="274" r:id="rId8"/>
    <p:sldId id="258" r:id="rId9"/>
    <p:sldId id="257" r:id="rId10"/>
    <p:sldId id="272" r:id="rId11"/>
    <p:sldId id="273" r:id="rId12"/>
    <p:sldId id="259" r:id="rId13"/>
    <p:sldId id="26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36</a:t>
            </a:r>
            <a:endParaRPr lang="en-US" sz="60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      ôm     ơm</a:t>
            </a:r>
            <a:endParaRPr lang="en-US" sz="72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  <a:endParaRPr lang="en-US" sz="4800" dirty="0" smtClean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óm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vòm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khóm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nộm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bờm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tôm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đom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đóm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đốm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mâm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cơm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xóm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chọn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 to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phần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bố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khen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WPS Presentation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34" baseType="lpstr">
      <vt:lpstr>Arial</vt:lpstr>
      <vt:lpstr>SimSun</vt:lpstr>
      <vt:lpstr>Wingdings</vt:lpstr>
      <vt:lpstr>AvantGarde</vt:lpstr>
      <vt:lpstr>AvantGarde Normal</vt:lpstr>
      <vt:lpstr>Calibri</vt:lpstr>
      <vt:lpstr>Microsoft YaHei</vt:lpstr>
      <vt:lpstr>Arial Unicode MS</vt:lpstr>
      <vt:lpstr>VNI-Avo</vt:lpstr>
      <vt:lpstr>Times New Roman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方正准圆简体</vt:lpstr>
      <vt:lpstr>思源黑体 CN Light</vt:lpstr>
      <vt:lpstr>Calibri Light</vt:lpstr>
      <vt:lpstr>SimHei</vt:lpstr>
      <vt:lpstr>Office Theme</vt:lpstr>
      <vt:lpstr>Aumerle template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18</cp:revision>
  <dcterms:created xsi:type="dcterms:W3CDTF">2020-08-12T11:52:00Z</dcterms:created>
  <dcterms:modified xsi:type="dcterms:W3CDTF">2020-08-22T14:39:42Z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