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58" r:id="rId4"/>
    <p:sldId id="257" r:id="rId5"/>
    <p:sldId id="272" r:id="rId6"/>
    <p:sldId id="273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37</a:t>
            </a:r>
            <a:endParaRPr lang="en-US" sz="4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em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im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</a:t>
            </a:r>
            <a:endParaRPr lang="en-US" sz="4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êm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kem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hẻm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mềm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mỉm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nếm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tím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êm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chụm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mũm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tem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thư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thềm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nhà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tủm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tỉm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  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ri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cần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tìm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cỏ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khô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về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làm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tổ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Đêm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qua,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bị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ốm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sẻ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sơn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ca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đến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thăm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đem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cho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túm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rơm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ri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cảm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ơn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sẻ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sơn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ca. 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838200" y="5181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5181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77200" y="51816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5715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715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6200" y="6172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1200" y="6172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95400" y="6172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Giúp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bạn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68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9</cp:revision>
  <dcterms:created xsi:type="dcterms:W3CDTF">2020-08-12T11:52:43Z</dcterms:created>
  <dcterms:modified xsi:type="dcterms:W3CDTF">2020-08-19T15:08:20Z</dcterms:modified>
</cp:coreProperties>
</file>