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58" r:id="rId4"/>
    <p:sldId id="273" r:id="rId5"/>
    <p:sldId id="274" r:id="rId6"/>
    <p:sldId id="257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624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685800" y="0"/>
            <a:ext cx="60198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61722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38</a:t>
            </a:r>
            <a:endParaRPr lang="en-US" sz="4800" b="1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124200"/>
            <a:ext cx="6553200" cy="16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9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ây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</a:t>
            </a:r>
            <a:endParaRPr lang="en-US" sz="4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ai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ai</a:t>
            </a:r>
            <a:endParaRPr lang="en-US" sz="48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lái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bài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495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nảy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đậy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tay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lẫy</a:t>
            </a:r>
            <a:endParaRPr lang="en-US" sz="40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ay</a:t>
            </a:r>
            <a:endParaRPr lang="en-US" sz="4800" dirty="0">
              <a:solidFill>
                <a:srgbClr val="FF0000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317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2971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369" y="3579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628" y="685800"/>
            <a:ext cx="3857171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620429"/>
            <a:ext cx="4953000" cy="3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-1"/>
            <a:ext cx="3733800" cy="2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chùm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vải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2732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máy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cày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971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đám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mây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93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913348"/>
            <a:ext cx="9144000" cy="2944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 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Nai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nhìn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thấy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con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gì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bé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nhỏ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thân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đầy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gai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nhọn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trên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bãi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cỏ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Nó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chạy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về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nhà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,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hổn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hển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kể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cho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nghe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.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Nai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mẹ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tủm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tỉm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: “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Bạn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nhím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đấy</a:t>
            </a:r>
            <a:r>
              <a:rPr lang="en-US" sz="3200" dirty="0" smtClean="0">
                <a:latin typeface="AvantGarde" pitchFamily="2" charset="0"/>
                <a:ea typeface="AvantGarde" pitchFamily="2" charset="0"/>
                <a:cs typeface="AvantGarde" pitchFamily="2" charset="0"/>
              </a:rPr>
              <a:t> con ạ”.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4648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457200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01000" y="4648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53340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53340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53340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19600" y="60960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64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9</cp:revision>
  <dcterms:created xsi:type="dcterms:W3CDTF">2020-08-12T11:52:43Z</dcterms:created>
  <dcterms:modified xsi:type="dcterms:W3CDTF">2020-08-19T15:23:45Z</dcterms:modified>
</cp:coreProperties>
</file>