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1" r:id="rId4"/>
    <p:sldId id="257" r:id="rId5"/>
    <p:sldId id="272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39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oi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ơi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oi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oi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hỏi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chào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mỗi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đợi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xôi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mới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hỏi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</a:p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-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ơi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mạ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lúa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Bê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bò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thì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gì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ạ?</a:t>
            </a:r>
          </a:p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ôm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rồi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</a:p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-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vẫn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gái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Xe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xe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bé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11</cp:revision>
  <dcterms:created xsi:type="dcterms:W3CDTF">2020-08-12T11:52:43Z</dcterms:created>
  <dcterms:modified xsi:type="dcterms:W3CDTF">2020-08-19T15:56:54Z</dcterms:modified>
</cp:coreProperties>
</file>