
<file path=[Content_Types].xml><?xml version="1.0" encoding="utf-8"?>
<Types xmlns="http://schemas.openxmlformats.org/package/2006/content-types">
  <Default Extension="emf" ContentType="image/x-em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8" r:id="rId3"/>
  </p:sldMasterIdLst>
  <p:notesMasterIdLst>
    <p:notesMasterId r:id="rId18"/>
  </p:notesMasterIdLst>
  <p:sldIdLst>
    <p:sldId id="257" r:id="rId4"/>
    <p:sldId id="258" r:id="rId5"/>
    <p:sldId id="259" r:id="rId6"/>
    <p:sldId id="276" r:id="rId7"/>
    <p:sldId id="278" r:id="rId8"/>
    <p:sldId id="277" r:id="rId9"/>
    <p:sldId id="260" r:id="rId10"/>
    <p:sldId id="261" r:id="rId11"/>
    <p:sldId id="262" r:id="rId12"/>
    <p:sldId id="279" r:id="rId13"/>
    <p:sldId id="263" r:id="rId14"/>
    <p:sldId id="264" r:id="rId15"/>
    <p:sldId id="265" r:id="rId16"/>
    <p:sldId id="26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FA8A14-1614-4CD8-8AE2-9D9857CF402A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5C95E5-20AF-40E6-95F0-2A72887D0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716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2020/9/6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0732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2020/9/6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8756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2020/9/6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30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4863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3459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7015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5775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1406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3440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7432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079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2020/9/6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89806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6547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9283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0927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210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50837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466000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810511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998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8958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930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2020/9/6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0755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9733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3617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1831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0722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6814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3020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5785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4004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2020/9/6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867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2020/9/6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309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2020/9/6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713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2020/9/6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1252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2020/9/6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1696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959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2020/9/6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4971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2020/9/6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5681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EA263-C115-41DB-81E0-E00B7CF161BF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592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170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tags" Target="../tags/tag3.xml"/><Relationship Id="rId7" Type="http://schemas.openxmlformats.org/officeDocument/2006/relationships/image" Target="../media/image3.em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02"/>
            <a:ext cx="12192000" cy="6856595"/>
          </a:xfrm>
          <a:prstGeom prst="rect">
            <a:avLst/>
          </a:prstGeom>
        </p:spPr>
      </p:pic>
      <p:grpSp>
        <p:nvGrpSpPr>
          <p:cNvPr id="12" name="PA_组合 11"/>
          <p:cNvGrpSpPr/>
          <p:nvPr>
            <p:custDataLst>
              <p:tags r:id="rId1"/>
            </p:custDataLst>
          </p:nvPr>
        </p:nvGrpSpPr>
        <p:grpSpPr>
          <a:xfrm>
            <a:off x="276726" y="216568"/>
            <a:ext cx="11670632" cy="4475748"/>
            <a:chOff x="276726" y="216568"/>
            <a:chExt cx="11562348" cy="4475748"/>
          </a:xfrm>
        </p:grpSpPr>
        <p:cxnSp>
          <p:nvCxnSpPr>
            <p:cNvPr id="8" name="直接连接符 7"/>
            <p:cNvCxnSpPr/>
            <p:nvPr/>
          </p:nvCxnSpPr>
          <p:spPr>
            <a:xfrm>
              <a:off x="276726" y="216568"/>
              <a:ext cx="11562348" cy="0"/>
            </a:xfrm>
            <a:prstGeom prst="line">
              <a:avLst/>
            </a:prstGeom>
            <a:ln>
              <a:solidFill>
                <a:schemeClr val="bg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276726" y="216568"/>
              <a:ext cx="0" cy="4475748"/>
            </a:xfrm>
            <a:prstGeom prst="line">
              <a:avLst/>
            </a:prstGeom>
            <a:ln>
              <a:solidFill>
                <a:schemeClr val="bg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11823032" y="216568"/>
              <a:ext cx="0" cy="4475748"/>
            </a:xfrm>
            <a:prstGeom prst="line">
              <a:avLst/>
            </a:prstGeom>
            <a:ln>
              <a:solidFill>
                <a:schemeClr val="bg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A_图片 12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/>
          <a:srcRect r="62599" b="5842"/>
          <a:stretch>
            <a:fillRect/>
          </a:stretch>
        </p:blipFill>
        <p:spPr>
          <a:xfrm>
            <a:off x="0" y="5116155"/>
            <a:ext cx="4559966" cy="1741845"/>
          </a:xfrm>
          <a:prstGeom prst="rect">
            <a:avLst/>
          </a:prstGeom>
        </p:spPr>
      </p:pic>
      <p:pic>
        <p:nvPicPr>
          <p:cNvPr id="14" name="PA_图片 13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/>
          <a:srcRect l="62896" r="1250" b="5842"/>
          <a:stretch>
            <a:fillRect/>
          </a:stretch>
        </p:blipFill>
        <p:spPr>
          <a:xfrm>
            <a:off x="7820526" y="5268555"/>
            <a:ext cx="4371473" cy="17418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8232" y="383170"/>
            <a:ext cx="11945852" cy="143650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503045" y="382905"/>
            <a:ext cx="9388475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Chào mừng thầy cô và các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em đến với tiết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3397885" y="2578100"/>
            <a:ext cx="49256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HĐTN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lớp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random/>
      </p:transition>
    </mc:Choice>
    <mc:Fallback xmlns="">
      <p:transition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3A65C-2390-4160-80B7-C0815DCD6D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2CBC6B-AC20-4CC7-A128-FCE84B7340B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912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0D601F-AC1A-4B6E-80A9-AAA17A596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191" y="876521"/>
            <a:ext cx="8952748" cy="440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373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0B8FF66-0B7D-4680-95AA-75ACDF26BFE3}"/>
              </a:ext>
            </a:extLst>
          </p:cNvPr>
          <p:cNvSpPr/>
          <p:nvPr/>
        </p:nvSpPr>
        <p:spPr>
          <a:xfrm>
            <a:off x="489098" y="329609"/>
            <a:ext cx="5263116" cy="11483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C5F346-D578-4648-9AEC-654488847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847" y="1924493"/>
            <a:ext cx="4582632" cy="3094074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22DB0321-7BB9-442C-A51B-70E4F910F43A}"/>
              </a:ext>
            </a:extLst>
          </p:cNvPr>
          <p:cNvSpPr/>
          <p:nvPr/>
        </p:nvSpPr>
        <p:spPr>
          <a:xfrm>
            <a:off x="8591106" y="2158409"/>
            <a:ext cx="3317358" cy="2541181"/>
          </a:xfrm>
          <a:prstGeom prst="cloud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38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5299D6A-55C1-4E57-82CA-421D7D6DF1F1}"/>
              </a:ext>
            </a:extLst>
          </p:cNvPr>
          <p:cNvSpPr/>
          <p:nvPr/>
        </p:nvSpPr>
        <p:spPr>
          <a:xfrm>
            <a:off x="489098" y="329609"/>
            <a:ext cx="9526772" cy="11483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Nhanh bước nhanh nhi đồng – Phong Nhã -Bài hát đội thiếu niên Tiền Phong Hồ Chí Minh-">
            <a:hlinkClick r:id="" action="ppaction://media"/>
            <a:extLst>
              <a:ext uri="{FF2B5EF4-FFF2-40B4-BE49-F238E27FC236}">
                <a16:creationId xmlns:a16="http://schemas.microsoft.com/office/drawing/2014/main" id="{C8935EE6-1B25-493F-8705-3B6762F4D0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17897" y="1630768"/>
            <a:ext cx="7556205" cy="425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92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73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"/>
            <a:ext cx="12192000" cy="677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100342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780" y="112474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51" y="191581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653482" y="74183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415104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4609365" y="146286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Củng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cố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-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Dặn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dò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4455518" y="219836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-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Nhận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xét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tiết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học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4420717" y="2893420"/>
            <a:ext cx="3864768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Chuẩn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bị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bài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sau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23851"/>
            <a:ext cx="12192000" cy="953428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799" y="869949"/>
            <a:ext cx="10590001" cy="530860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841" y="184150"/>
            <a:ext cx="2548038" cy="27501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9404" y="64868"/>
            <a:ext cx="1976659" cy="24411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7360" y="4478020"/>
            <a:ext cx="8202295" cy="20142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7866" y="3518099"/>
            <a:ext cx="9821917" cy="118110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8482666" y="2747802"/>
            <a:ext cx="1689788" cy="1154143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2544223" y="2321496"/>
            <a:ext cx="6257453" cy="901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Bài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3: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Cảm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xúc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của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em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5FA080"/>
              </a:solidFill>
              <a:effectLst/>
              <a:uLnTx/>
              <a:uFillTx/>
              <a:latin typeface="Times New Roman" panose="02020603050405020304" charset="0"/>
              <a:ea typeface="Microsoft YaHei" panose="020B0503020204020204" charset="-122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83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D303B2DC-068D-4FB6-8D8F-DFE33A50FF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41" y="643467"/>
            <a:ext cx="990411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38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472C4"/>
              </a:buClr>
              <a:buSzPts val="2600"/>
              <a:buFont typeface="Chivo Light"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Chivo Light"/>
              </a:rPr>
              <a:t>Khởi động</a:t>
            </a:r>
            <a:endParaRPr kumimoji="0" lang="en-US" sz="9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  <a:sym typeface="Chivo Ligh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0D3E0F-34CA-4A7F-B568-899D7EC26D33}"/>
              </a:ext>
            </a:extLst>
          </p:cNvPr>
          <p:cNvSpPr txBox="1"/>
          <p:nvPr/>
        </p:nvSpPr>
        <p:spPr>
          <a:xfrm>
            <a:off x="754912" y="276447"/>
            <a:ext cx="7517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3" name="VỖ CÁI TAY - NHẠC CỬ ĐIỆU - NHẠC HOẠT NÁO">
            <a:hlinkClick r:id="" action="ppaction://media"/>
            <a:extLst>
              <a:ext uri="{FF2B5EF4-FFF2-40B4-BE49-F238E27FC236}">
                <a16:creationId xmlns:a16="http://schemas.microsoft.com/office/drawing/2014/main" id="{E913A469-7D04-48B1-B84E-1194F5459E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28435" y="1424763"/>
            <a:ext cx="7851081" cy="442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492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03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3A65C-2390-4160-80B7-C0815DCD6D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2CBC6B-AC20-4CC7-A128-FCE84B7340B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145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987F76-83E9-4EDC-81BC-C1C0DBB28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982" y="303250"/>
            <a:ext cx="9144000" cy="329565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B4C9052-404C-41B1-BEFF-6B79B0EEC0BB}"/>
              </a:ext>
            </a:extLst>
          </p:cNvPr>
          <p:cNvSpPr/>
          <p:nvPr/>
        </p:nvSpPr>
        <p:spPr>
          <a:xfrm>
            <a:off x="2052084" y="3806456"/>
            <a:ext cx="1148316" cy="7761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DE0AE6E-0919-4C27-8E43-A8B4A377F114}"/>
              </a:ext>
            </a:extLst>
          </p:cNvPr>
          <p:cNvSpPr/>
          <p:nvPr/>
        </p:nvSpPr>
        <p:spPr>
          <a:xfrm>
            <a:off x="3799368" y="3806456"/>
            <a:ext cx="1148316" cy="7761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E3D1A79-15E5-48B0-9625-3C0544589687}"/>
              </a:ext>
            </a:extLst>
          </p:cNvPr>
          <p:cNvSpPr/>
          <p:nvPr/>
        </p:nvSpPr>
        <p:spPr>
          <a:xfrm>
            <a:off x="5429694" y="3895061"/>
            <a:ext cx="1343246" cy="7761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E4AE86A-6081-4F89-86E4-57CF20CD7B1D}"/>
              </a:ext>
            </a:extLst>
          </p:cNvPr>
          <p:cNvSpPr/>
          <p:nvPr/>
        </p:nvSpPr>
        <p:spPr>
          <a:xfrm>
            <a:off x="6943061" y="3895060"/>
            <a:ext cx="1343246" cy="7761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845744E-060D-4D31-9D41-75EB4FEA2AA6}"/>
              </a:ext>
            </a:extLst>
          </p:cNvPr>
          <p:cNvSpPr/>
          <p:nvPr/>
        </p:nvSpPr>
        <p:spPr>
          <a:xfrm>
            <a:off x="8658447" y="3895060"/>
            <a:ext cx="1343246" cy="7761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375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36041F-C1FC-476B-8DDC-AF4B72A8A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798" y="523654"/>
            <a:ext cx="8324850" cy="4343400"/>
          </a:xfrm>
          <a:prstGeom prst="rect">
            <a:avLst/>
          </a:prstGeom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8EEFAAE1-5AB4-4B25-8353-E25813B10FC1}"/>
              </a:ext>
            </a:extLst>
          </p:cNvPr>
          <p:cNvSpPr/>
          <p:nvPr/>
        </p:nvSpPr>
        <p:spPr>
          <a:xfrm>
            <a:off x="2934586" y="5178056"/>
            <a:ext cx="2573079" cy="1156290"/>
          </a:xfrm>
          <a:prstGeom prst="cloud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A3EB00E2-D080-43CD-B096-0BCBD752510B}"/>
              </a:ext>
            </a:extLst>
          </p:cNvPr>
          <p:cNvSpPr/>
          <p:nvPr/>
        </p:nvSpPr>
        <p:spPr>
          <a:xfrm>
            <a:off x="7084827" y="5032744"/>
            <a:ext cx="2573079" cy="115629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07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E39645-CB14-442E-9301-AB6D102CD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787" y="658664"/>
            <a:ext cx="7972425" cy="3648075"/>
          </a:xfrm>
          <a:prstGeom prst="rect">
            <a:avLst/>
          </a:prstGeom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F9D4CB23-8E55-4694-8B43-A9D06A7BAB08}"/>
              </a:ext>
            </a:extLst>
          </p:cNvPr>
          <p:cNvSpPr/>
          <p:nvPr/>
        </p:nvSpPr>
        <p:spPr>
          <a:xfrm>
            <a:off x="2817628" y="4646428"/>
            <a:ext cx="2796363" cy="1156290"/>
          </a:xfrm>
          <a:prstGeom prst="cloud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A35FC792-1057-4989-A60E-CA5C9CEEFC2F}"/>
              </a:ext>
            </a:extLst>
          </p:cNvPr>
          <p:cNvSpPr/>
          <p:nvPr/>
        </p:nvSpPr>
        <p:spPr>
          <a:xfrm>
            <a:off x="6709144" y="4540102"/>
            <a:ext cx="2573079" cy="115629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85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</TotalTime>
  <Words>109</Words>
  <Application>Microsoft Office PowerPoint</Application>
  <PresentationFormat>Widescreen</PresentationFormat>
  <Paragraphs>28</Paragraphs>
  <Slides>14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Chivo Light</vt:lpstr>
      <vt:lpstr>等线</vt:lpstr>
      <vt:lpstr>Arial</vt:lpstr>
      <vt:lpstr>Calibri</vt:lpstr>
      <vt:lpstr>Calibri Light</vt:lpstr>
      <vt:lpstr>Times New Roman</vt:lpstr>
      <vt:lpstr>Wingdings</vt:lpstr>
      <vt:lpstr>Office 主题​​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Khám phá – Kết nối</vt:lpstr>
      <vt:lpstr>PowerPoint Presentation</vt:lpstr>
      <vt:lpstr>PowerPoint Presentation</vt:lpstr>
      <vt:lpstr>PowerPoint Presentation</vt:lpstr>
      <vt:lpstr>Thực hành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</dc:creator>
  <cp:lastModifiedBy>ngoc</cp:lastModifiedBy>
  <cp:revision>3</cp:revision>
  <dcterms:created xsi:type="dcterms:W3CDTF">2020-09-06T02:54:34Z</dcterms:created>
  <dcterms:modified xsi:type="dcterms:W3CDTF">2020-09-06T03:13:26Z</dcterms:modified>
</cp:coreProperties>
</file>