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57" r:id="rId3"/>
    <p:sldId id="258" r:id="rId4"/>
    <p:sldId id="272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7E71-92F7-4681-BDFE-B9068E97D5D4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12D4-C627-41C8-8F43-A8A8AE4B4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38</a:t>
            </a:r>
            <a:endParaRPr lang="en-US" sz="4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276600"/>
            <a:ext cx="6400800" cy="196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90634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4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9144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   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ra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bãi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cỏ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tìm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Nó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phấn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chấn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khi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thấy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vô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số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quả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chín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thơm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ngon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Nhím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vội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chạy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về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gọi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chồn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Cả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quay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lại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ăn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đến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no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nê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99505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693420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7000" dirty="0" err="1" smtClean="0">
                <a:latin typeface="HP001 5 hàng" pitchFamily="34" charset="0"/>
              </a:rPr>
              <a:t>Voi</a:t>
            </a:r>
            <a:r>
              <a:rPr lang="en-US" sz="7000" dirty="0" smtClean="0">
                <a:latin typeface="HP001 5 hàng" pitchFamily="34" charset="0"/>
              </a:rPr>
              <a:t> con </a:t>
            </a:r>
            <a:r>
              <a:rPr lang="en-US" sz="7000" dirty="0" err="1" smtClean="0">
                <a:latin typeface="HP001 5 hàng" pitchFamily="34" charset="0"/>
              </a:rPr>
              <a:t>có</a:t>
            </a:r>
            <a:r>
              <a:rPr lang="en-US" sz="7000" dirty="0" smtClean="0">
                <a:latin typeface="HP001 5 hàng" pitchFamily="34" charset="0"/>
              </a:rPr>
              <a:t> </a:t>
            </a:r>
            <a:r>
              <a:rPr lang="en-US" sz="7000" dirty="0" err="1" smtClean="0">
                <a:latin typeface="HP001 5 hàng" pitchFamily="34" charset="0"/>
              </a:rPr>
              <a:t>vòi</a:t>
            </a:r>
            <a:r>
              <a:rPr lang="en-US" sz="7000" dirty="0" smtClean="0">
                <a:latin typeface="HP001 5 hàng" pitchFamily="34" charset="0"/>
              </a:rPr>
              <a:t> </a:t>
            </a:r>
            <a:r>
              <a:rPr lang="en-US" sz="7000" dirty="0" err="1" smtClean="0">
                <a:latin typeface="HP001 5 hàng" pitchFamily="34" charset="0"/>
              </a:rPr>
              <a:t>dài</a:t>
            </a:r>
            <a:endParaRPr lang="en-US" sz="7000" dirty="0">
              <a:latin typeface="HP001 5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301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6400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Hai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người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bạn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và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antGarde" pitchFamily="2" charset="0"/>
                <a:ea typeface="AvantGarde" pitchFamily="2" charset="0"/>
                <a:cs typeface="AvantGarde" pitchFamily="2" charset="0"/>
              </a:rPr>
              <a:t>gấu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096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79403"/>
            <a:ext cx="4419600" cy="31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81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53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6</cp:revision>
  <dcterms:created xsi:type="dcterms:W3CDTF">2020-08-12T11:52:43Z</dcterms:created>
  <dcterms:modified xsi:type="dcterms:W3CDTF">2020-08-19T16:06:20Z</dcterms:modified>
</cp:coreProperties>
</file>