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0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24/8/2020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73DA0-A78E-4D59-83A8-9D04DC65D056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12" y="2667000"/>
            <a:ext cx="8901975" cy="23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7C430-D07A-41E8-AE29-3EF1690B7AA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9" y="1066800"/>
            <a:ext cx="98992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78E90-63AC-4A2E-9179-DCAB77DB084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E85C6-8D62-48ED-8745-91CC4AD56F97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0" y="1281779"/>
            <a:ext cx="10951583" cy="54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BAAA2-191A-4564-A917-F93FE0A88165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20E8E-F08A-4F5D-B713-5FDFDD94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8125"/>
            <a:ext cx="7509973" cy="35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990600" y="1341499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481051" y="134702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4868B-3CCC-4A06-8F7D-FCF01C3407BA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CDF9-CEE4-4E78-AF7F-68CDFDEA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6" y="1936956"/>
            <a:ext cx="10287000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0DA31-A8D8-4827-BB06-17D8123EE12D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10363200" cy="2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9D49D-5EBA-4E02-84DE-0BBD4A5BF670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1044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ac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gấc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C986C-A4F8-418A-AFB4-2D0902FA192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207</Words>
  <Application>Microsoft Office PowerPoint</Application>
  <PresentationFormat>Custom</PresentationFormat>
  <Paragraphs>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ac, ăc, âc.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MAICHUNG</cp:lastModifiedBy>
  <cp:revision>92</cp:revision>
  <dcterms:created xsi:type="dcterms:W3CDTF">2020-07-22T10:07:09Z</dcterms:created>
  <dcterms:modified xsi:type="dcterms:W3CDTF">2020-08-24T14:59:13Z</dcterms:modified>
</cp:coreProperties>
</file>