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9"/>
  </p:notesMasterIdLst>
  <p:sldIdLst>
    <p:sldId id="297" r:id="rId4"/>
    <p:sldId id="284" r:id="rId5"/>
    <p:sldId id="256" r:id="rId6"/>
    <p:sldId id="302" r:id="rId7"/>
    <p:sldId id="303" r:id="rId8"/>
    <p:sldId id="264" r:id="rId9"/>
    <p:sldId id="304" r:id="rId10"/>
    <p:sldId id="288" r:id="rId11"/>
    <p:sldId id="308" r:id="rId12"/>
    <p:sldId id="300" r:id="rId13"/>
    <p:sldId id="258" r:id="rId14"/>
    <p:sldId id="260" r:id="rId15"/>
    <p:sldId id="306" r:id="rId16"/>
    <p:sldId id="299" r:id="rId17"/>
    <p:sldId id="259" r:id="rId18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60" y="7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24/8/2020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498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  <p:extLst>
      <p:ext uri="{BB962C8B-B14F-4D97-AF65-F5344CB8AC3E}">
        <p14:creationId xmlns:p14="http://schemas.microsoft.com/office/powerpoint/2010/main" val="93031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323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7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88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19567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24/08/2020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978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24/08/2020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8/24/2020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24/08/2020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24/08/2020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88"/>
            </a:lvl2pPr>
            <a:lvl3pPr latinLnBrk="0">
              <a:defRPr lang="vi-VN" sz="1500"/>
            </a:lvl3pPr>
            <a:lvl4pPr latinLnBrk="0">
              <a:defRPr lang="vi-VN" sz="1313"/>
            </a:lvl4pPr>
            <a:lvl5pPr latinLnBrk="0">
              <a:defRPr lang="vi-VN" sz="1313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/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24/08/2020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3041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8751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759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890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24/08/2020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24/08/2020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88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24/08/2020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3189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07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69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24/08/2020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40199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441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665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89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35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88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787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275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7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24/08/2020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1688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88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293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56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50018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92881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05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313" algn="l" defTabSz="857250" rtl="0" eaLnBrk="1" latinLnBrk="0" hangingPunct="1">
        <a:lnSpc>
          <a:spcPct val="90000"/>
        </a:lnSpc>
        <a:spcBef>
          <a:spcPts val="1688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defTabSz="857250" rtl="0" eaLnBrk="1" latinLnBrk="0" hangingPunct="1">
        <a:lnSpc>
          <a:spcPct val="90000"/>
        </a:lnSpc>
        <a:spcBef>
          <a:spcPts val="938"/>
        </a:spcBef>
        <a:buSzPct val="80000"/>
        <a:buFont typeface="Wingdings" panose="05000000000000000000" pitchFamily="2" charset="2"/>
        <a:buChar char="§"/>
        <a:defRPr sz="16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28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363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35743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89045" y="1344666"/>
            <a:ext cx="7162800" cy="22098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562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209800" y="2247901"/>
            <a:ext cx="5615338" cy="113256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619">
              <a:defRPr/>
            </a:pP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Môn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: TIẾNG VIỆT </a:t>
            </a: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Lớp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 1.</a:t>
            </a:r>
            <a:endParaRPr lang="zh-CN" altLang="en-US" sz="4125" b="1" dirty="0">
              <a:solidFill>
                <a:srgbClr val="FF0000"/>
              </a:solidFill>
              <a:latin typeface="Times New Roman" panose="02020603050405020304" charset="0"/>
              <a:ea typeface="黑体" panose="020B0503020204020204" pitchFamily="49" charset="-122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395878" y="5938261"/>
            <a:ext cx="4924012" cy="5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619"/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000" b="1" dirty="0">
              <a:solidFill>
                <a:srgbClr val="C00000"/>
              </a:solidFill>
              <a:latin typeface="Tahoma" panose="020B0604030504040204" pitchFamily="34" charset="0"/>
              <a:ea typeface="黑体" panose="020B0503020204020204" pitchFamily="49" charset="-122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E63FBE-BBA0-4ED5-8AC4-5D831A3667EC}"/>
              </a:ext>
            </a:extLst>
          </p:cNvPr>
          <p:cNvSpPr/>
          <p:nvPr/>
        </p:nvSpPr>
        <p:spPr>
          <a:xfrm>
            <a:off x="1447800" y="1676400"/>
            <a:ext cx="21336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735CDE-9FE8-44B6-A319-EF0FBA575480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F1083-5706-4310-A725-3389B2A71E1A}"/>
              </a:ext>
            </a:extLst>
          </p:cNvPr>
          <p:cNvSpPr txBox="1"/>
          <p:nvPr/>
        </p:nvSpPr>
        <p:spPr>
          <a:xfrm>
            <a:off x="3124200" y="7374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AFC1A0-8FF4-456B-9D89-8FF04E1FE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26036"/>
            <a:ext cx="9982200" cy="247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8C6188-AB11-4CD0-9908-A0FCB977160F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70A602-9973-44E5-A927-7E765C345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161308"/>
            <a:ext cx="9344905" cy="554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FA1D81-43C2-46B9-8CC6-9F927AC996C8}"/>
              </a:ext>
            </a:extLst>
          </p:cNvPr>
          <p:cNvSpPr/>
          <p:nvPr/>
        </p:nvSpPr>
        <p:spPr>
          <a:xfrm>
            <a:off x="1470579" y="1676400"/>
            <a:ext cx="9906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38D87E-E082-406C-B45D-69908206389C}"/>
              </a:ext>
            </a:extLst>
          </p:cNvPr>
          <p:cNvSpPr/>
          <p:nvPr/>
        </p:nvSpPr>
        <p:spPr>
          <a:xfrm>
            <a:off x="888018" y="16764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.VnAvant" panose="020BE200000000000000" pitchFamily="34" charset="0"/>
              </a:rPr>
              <a:t>5</a:t>
            </a:r>
            <a:endParaRPr lang="en-US" sz="36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13864C-3C2A-4335-9FD4-F8AF1FC22E7B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5D615E-6C2A-4123-B2B7-C11F6429B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694" y="2438400"/>
            <a:ext cx="812401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0" y="914400"/>
            <a:ext cx="114300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oc</a:t>
            </a:r>
            <a:r>
              <a:rPr lang="en-SG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</a:t>
            </a:r>
            <a:r>
              <a:rPr lang="en-SG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SG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uc</a:t>
            </a:r>
            <a:r>
              <a:rPr lang="en-SG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ưc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62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67640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54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47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5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oc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ôc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uc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ưc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CFD9A1A-EC7C-4EFB-91D4-70285BB49AB7}"/>
              </a:ext>
            </a:extLst>
          </p:cNvPr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FE7447-CC5F-4791-A905-A03B9E2C5F81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867CFE-2A54-4F2F-8CD1-786A3A1F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10668000" cy="552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420ED0-1E57-40A8-920C-A460ADC2DCE2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FA54D5-4373-43E4-BD3B-C3817625F31A}"/>
              </a:ext>
            </a:extLst>
          </p:cNvPr>
          <p:cNvSpPr/>
          <p:nvPr/>
        </p:nvSpPr>
        <p:spPr>
          <a:xfrm>
            <a:off x="870152" y="1401096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809EF1-9473-4E9B-9554-2E377F6A12B6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3B3019-52E2-4DCC-BBAD-160DCC1C5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995" y="2286000"/>
            <a:ext cx="8902009" cy="34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66052A-4ABE-437C-BDD4-3475897030AC}"/>
              </a:ext>
            </a:extLst>
          </p:cNvPr>
          <p:cNvSpPr/>
          <p:nvPr/>
        </p:nvSpPr>
        <p:spPr>
          <a:xfrm>
            <a:off x="1219200" y="1715645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FB94FB-CD7D-4AD8-93D1-0F8123BFC87C}"/>
              </a:ext>
            </a:extLst>
          </p:cNvPr>
          <p:cNvSpPr/>
          <p:nvPr/>
        </p:nvSpPr>
        <p:spPr>
          <a:xfrm>
            <a:off x="685800" y="1715645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067BFE-3E35-46DA-9691-B577686FF32F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CFD76E-11E5-4FF0-AEA8-F2ACDFC33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00060"/>
            <a:ext cx="10439400" cy="292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:a16="http://schemas.microsoft.com/office/drawing/2014/main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26EFB7-B2ED-44B7-ADA7-97002AFED761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82F7FF-E8D9-42AE-8828-BE5ED2F42208}"/>
              </a:ext>
            </a:extLst>
          </p:cNvPr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403634-F32C-4A29-8C56-0372A3D8AB38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E023A2-1B97-4692-9AFA-34CDFAC9E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1" y="2590800"/>
            <a:ext cx="11218777" cy="254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038DB3-DF68-417F-A9A5-B0C91882F659}"/>
              </a:ext>
            </a:extLst>
          </p:cNvPr>
          <p:cNvSpPr txBox="1"/>
          <p:nvPr/>
        </p:nvSpPr>
        <p:spPr>
          <a:xfrm>
            <a:off x="3124200" y="-368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5A4A20-F64E-41E6-8D38-A59950833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04685"/>
            <a:ext cx="10216863" cy="559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3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143000">
                <a:buClr>
                  <a:srgbClr val="000000"/>
                </a:buClr>
              </a:pPr>
              <a:t>8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88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29E6CB-E7FD-4C8C-95CC-A65CF713E02E}"/>
              </a:ext>
            </a:extLst>
          </p:cNvPr>
          <p:cNvSpPr/>
          <p:nvPr/>
        </p:nvSpPr>
        <p:spPr>
          <a:xfrm>
            <a:off x="1447800" y="1676400"/>
            <a:ext cx="23622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bảng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BAAED2-DBBC-475E-9ED2-6CC8478625D1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E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Google Shape;461;p28">
            <a:extLst>
              <a:ext uri="{FF2B5EF4-FFF2-40B4-BE49-F238E27FC236}">
                <a16:creationId xmlns:a16="http://schemas.microsoft.com/office/drawing/2014/main" id="{EF188761-8A95-48AA-B953-AF1B1C4C1A85}"/>
              </a:ext>
            </a:extLst>
          </p:cNvPr>
          <p:cNvSpPr txBox="1"/>
          <p:nvPr/>
        </p:nvSpPr>
        <p:spPr>
          <a:xfrm>
            <a:off x="1447800" y="2438400"/>
            <a:ext cx="8686800" cy="21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DA72BA-CE73-4B7C-95D4-3FEAE80F0CD1}"/>
              </a:ext>
            </a:extLst>
          </p:cNvPr>
          <p:cNvSpPr/>
          <p:nvPr/>
        </p:nvSpPr>
        <p:spPr>
          <a:xfrm>
            <a:off x="2209800" y="2623586"/>
            <a:ext cx="497205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b="1" spc="300" dirty="0" err="1">
                <a:solidFill>
                  <a:prstClr val="black"/>
                </a:solidFill>
                <a:latin typeface="HP001 4 hàng" panose="020B0603050302020204" pitchFamily="34" charset="0"/>
              </a:rPr>
              <a:t>oc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</a:t>
            </a:r>
            <a:r>
              <a:rPr kumimoji="0" lang="en-SG" sz="3600" b="1" i="0" u="none" strike="noStrike" kern="1200" cap="none" spc="30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ôc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ưc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686D48-F199-48BC-9637-C6822F11536F}"/>
              </a:ext>
            </a:extLst>
          </p:cNvPr>
          <p:cNvSpPr/>
          <p:nvPr/>
        </p:nvSpPr>
        <p:spPr>
          <a:xfrm>
            <a:off x="2198076" y="3348840"/>
            <a:ext cx="5802924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s</a:t>
            </a:r>
            <a:r>
              <a:rPr lang="en-SG" sz="3600" b="1" spc="300" dirty="0" err="1">
                <a:solidFill>
                  <a:prstClr val="black"/>
                </a:solidFill>
                <a:latin typeface="HP001 4 hàng" panose="020B0603050302020204" pitchFamily="34" charset="0"/>
              </a:rPr>
              <a:t>óc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</a:t>
            </a:r>
            <a:r>
              <a:rPr kumimoji="0" lang="en-SG" sz="3600" b="1" i="0" u="none" strike="noStrike" kern="1200" cap="none" spc="30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ốc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xúc</a:t>
            </a:r>
            <a:r>
              <a:rPr kumimoji="0" lang="en-SG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SG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mực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25F9B6-B2A3-4D9B-8B9C-789B15E9D47B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4705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203</Words>
  <Application>Microsoft Office PowerPoint</Application>
  <PresentationFormat>Custom</PresentationFormat>
  <Paragraphs>46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.VnAvant</vt:lpstr>
      <vt:lpstr>Arial</vt:lpstr>
      <vt:lpstr>Calibri</vt:lpstr>
      <vt:lpstr>Chivo Light</vt:lpstr>
      <vt:lpstr>Euphemia</vt:lpstr>
      <vt:lpstr>HP001 4 hàng</vt:lpstr>
      <vt:lpstr>Segoe UI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oc, ôc, uc, ưc.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MAICHUNG</cp:lastModifiedBy>
  <cp:revision>89</cp:revision>
  <dcterms:created xsi:type="dcterms:W3CDTF">2020-07-22T10:07:09Z</dcterms:created>
  <dcterms:modified xsi:type="dcterms:W3CDTF">2020-08-24T15:21:40Z</dcterms:modified>
</cp:coreProperties>
</file>