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9"/>
  </p:notesMasterIdLst>
  <p:sldIdLst>
    <p:sldId id="297" r:id="rId4"/>
    <p:sldId id="284" r:id="rId5"/>
    <p:sldId id="256" r:id="rId6"/>
    <p:sldId id="302" r:id="rId7"/>
    <p:sldId id="303" r:id="rId8"/>
    <p:sldId id="264" r:id="rId9"/>
    <p:sldId id="304" r:id="rId10"/>
    <p:sldId id="288" r:id="rId11"/>
    <p:sldId id="308" r:id="rId12"/>
    <p:sldId id="300" r:id="rId13"/>
    <p:sldId id="258" r:id="rId14"/>
    <p:sldId id="260" r:id="rId15"/>
    <p:sldId id="306" r:id="rId16"/>
    <p:sldId id="299" r:id="rId17"/>
    <p:sldId id="259" r:id="rId18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24/8/2020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24/08/2020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24/08/2020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24/08/2020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24/08/2020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24/08/2020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24/08/2020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24/08/2020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052687" y="1524000"/>
            <a:ext cx="7634113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209800" y="2247901"/>
            <a:ext cx="5615338" cy="1132569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Môn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: TIẾNG VIỆT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1.</a:t>
            </a:r>
            <a:endParaRPr lang="zh-CN" altLang="en-US" sz="4125" b="1" dirty="0">
              <a:solidFill>
                <a:srgbClr val="FF0000"/>
              </a:solidFill>
              <a:latin typeface="Times New Roman" panose="02020603050405020304" charset="0"/>
              <a:ea typeface="黑体" panose="020B0503020204020204" pitchFamily="49" charset="-122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395878" y="5938261"/>
            <a:ext cx="492401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000" b="1" dirty="0" err="1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000" b="1" dirty="0">
                <a:solidFill>
                  <a:srgbClr val="C00000"/>
                </a:solidFill>
                <a:latin typeface="Tahoma" panose="020B0604030504040204" pitchFamily="34" charset="0"/>
                <a:ea typeface="黑体" panose="020B0503020204020204" pitchFamily="49" charset="-122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000" b="1" dirty="0">
              <a:solidFill>
                <a:srgbClr val="C00000"/>
              </a:solidFill>
              <a:latin typeface="Tahoma" panose="020B0604030504040204" pitchFamily="34" charset="0"/>
              <a:ea typeface="黑体" panose="020B0503020204020204" pitchFamily="49" charset="-122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19050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8E7960-4FB0-4213-841D-E48BB8BAE221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05E122-A5C0-4305-B8B9-ED2D161F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91183"/>
            <a:ext cx="8963824" cy="19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8F96A6-AF39-4CC9-A313-57F0F069F9C7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ACAB7-5F51-4EAA-8459-CCC96D1C5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7030"/>
            <a:ext cx="9677399" cy="5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FA1D81-43C2-46B9-8CC6-9F927AC996C8}"/>
              </a:ext>
            </a:extLst>
          </p:cNvPr>
          <p:cNvSpPr/>
          <p:nvPr/>
        </p:nvSpPr>
        <p:spPr>
          <a:xfrm>
            <a:off x="1002890" y="1156863"/>
            <a:ext cx="990600" cy="45465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charset="0"/>
                <a:cs typeface="Times New Roman" panose="02020603050405020304" charset="0"/>
              </a:rPr>
              <a:t>Nói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38D87E-E082-406C-B45D-69908206389C}"/>
              </a:ext>
            </a:extLst>
          </p:cNvPr>
          <p:cNvSpPr/>
          <p:nvPr/>
        </p:nvSpPr>
        <p:spPr>
          <a:xfrm>
            <a:off x="457200" y="109198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tx1"/>
                </a:solidFill>
                <a:latin typeface=".VnAvant" panose="020BE200000000000000" pitchFamily="34" charset="0"/>
              </a:rPr>
              <a:t>5</a:t>
            </a:r>
            <a:endParaRPr lang="en-US" sz="3600" b="1" dirty="0">
              <a:solidFill>
                <a:schemeClr val="tx1"/>
              </a:solidFill>
              <a:latin typeface=".VnAvant" panose="020BE2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E7DD6-9A92-4A82-90E8-BE691F0AF3F5}"/>
              </a:ext>
            </a:extLst>
          </p:cNvPr>
          <p:cNvSpPr txBox="1"/>
          <p:nvPr/>
        </p:nvSpPr>
        <p:spPr>
          <a:xfrm>
            <a:off x="3276600" y="7620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24E1-4256-48DD-AD96-66BF4E6A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6" y="1693606"/>
            <a:ext cx="9894854" cy="50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at,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ăt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ât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48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â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A3440E-AD57-40CE-8375-A38DDD7DC0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A1FB9-9A71-4245-A558-C0F5ADA1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54" y="536602"/>
            <a:ext cx="10461446" cy="60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0AAB9A-B9B4-4122-8D8E-9A70138E0998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A048D-CFD9-419E-A09B-A096C69E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29755"/>
            <a:ext cx="8273848" cy="38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66052A-4ABE-437C-BDD4-3475897030AC}"/>
              </a:ext>
            </a:extLst>
          </p:cNvPr>
          <p:cNvSpPr/>
          <p:nvPr/>
        </p:nvSpPr>
        <p:spPr>
          <a:xfrm>
            <a:off x="1027464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FB94FB-CD7D-4AD8-93D1-0F8123BFC87C}"/>
              </a:ext>
            </a:extLst>
          </p:cNvPr>
          <p:cNvSpPr/>
          <p:nvPr/>
        </p:nvSpPr>
        <p:spPr>
          <a:xfrm>
            <a:off x="53339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4F5588-3796-45DC-84F2-1C32046095D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07C6E-0ED7-45F1-96CE-C597A312F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6015"/>
            <a:ext cx="9982200" cy="35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DC17BD-ABF6-486D-AD4C-B273964E8D84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CEBB-4A0A-4936-8AA6-96BBB40F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50" y="2720278"/>
            <a:ext cx="10403350" cy="246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C667EF-A2BC-4F5F-8194-AF89454C64BA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204063-8C21-483F-8DF6-76ACEDEA4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73325"/>
            <a:ext cx="10515600" cy="55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C29E6CB-E7FD-4C8C-95CC-A65CF713E02E}"/>
              </a:ext>
            </a:extLst>
          </p:cNvPr>
          <p:cNvSpPr/>
          <p:nvPr/>
        </p:nvSpPr>
        <p:spPr>
          <a:xfrm>
            <a:off x="1447800" y="1676400"/>
            <a:ext cx="236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AAED2-DBBC-475E-9ED2-6CC8478625D1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E200000000000000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EF188761-8A95-48AA-B953-AF1B1C4C1A85}"/>
              </a:ext>
            </a:extLst>
          </p:cNvPr>
          <p:cNvSpPr txBox="1"/>
          <p:nvPr/>
        </p:nvSpPr>
        <p:spPr>
          <a:xfrm>
            <a:off x="1447800" y="2438400"/>
            <a:ext cx="8686800" cy="21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charset="0"/>
                <a:sym typeface="Chivo Light"/>
              </a:rPr>
              <a:t>ǯǯǯǯǯǯǯǯǯǯǯǯǯǯǯǯǯǯǯǯǯ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  <a:p>
            <a:pPr marL="0" indent="0" algn="ctr">
              <a:spcBef>
                <a:spcPts val="750"/>
              </a:spcBef>
              <a:buClr>
                <a:srgbClr val="4F81BD"/>
              </a:buClr>
              <a:buNone/>
            </a:pPr>
            <a:r>
              <a:rPr lang="en-US" sz="1800" b="1" kern="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charset="0"/>
              </a:rPr>
              <a:t>ǯǯǯǯǯǯǯǯǯǯǯǯǯǯǯǯǯǯǯǯǯ</a:t>
            </a:r>
            <a:endParaRPr lang="en-US" sz="1800" b="1" kern="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charset="0"/>
              <a:sym typeface="Chiv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DA72BA-CE73-4B7C-95D4-3FEAE80F0CD1}"/>
              </a:ext>
            </a:extLst>
          </p:cNvPr>
          <p:cNvSpPr/>
          <p:nvPr/>
        </p:nvSpPr>
        <p:spPr>
          <a:xfrm>
            <a:off x="2209800" y="2623586"/>
            <a:ext cx="4972050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at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ăt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ât</a:t>
            </a:r>
            <a:r>
              <a:rPr kumimoji="0" lang="en-SG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686D48-F199-48BC-9637-C6822F11536F}"/>
              </a:ext>
            </a:extLst>
          </p:cNvPr>
          <p:cNvSpPr/>
          <p:nvPr/>
        </p:nvSpPr>
        <p:spPr>
          <a:xfrm>
            <a:off x="2198076" y="3348840"/>
            <a:ext cx="5117124" cy="66473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36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cát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mặt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bật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BC2B43-EA22-4801-AAEE-6C2292C9A52B}"/>
              </a:ext>
            </a:extLst>
          </p:cNvPr>
          <p:cNvSpPr txBox="1"/>
          <p:nvPr/>
        </p:nvSpPr>
        <p:spPr>
          <a:xfrm>
            <a:off x="3124200" y="0"/>
            <a:ext cx="434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4705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209</Words>
  <Application>Microsoft Office PowerPoint</Application>
  <PresentationFormat>Custom</PresentationFormat>
  <Paragraphs>46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Chivo Light</vt:lpstr>
      <vt:lpstr>Euphemia</vt:lpstr>
      <vt:lpstr>HP001 4 hàng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at, ăt, ât.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MAICHUNG</cp:lastModifiedBy>
  <cp:revision>89</cp:revision>
  <dcterms:created xsi:type="dcterms:W3CDTF">2020-07-22T10:07:09Z</dcterms:created>
  <dcterms:modified xsi:type="dcterms:W3CDTF">2020-08-24T15:55:34Z</dcterms:modified>
</cp:coreProperties>
</file>