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21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5" r:id="rId12"/>
    <p:sldId id="300" r:id="rId13"/>
    <p:sldId id="258" r:id="rId14"/>
    <p:sldId id="260" r:id="rId15"/>
    <p:sldId id="262" r:id="rId16"/>
    <p:sldId id="263" r:id="rId17"/>
    <p:sldId id="298" r:id="rId18"/>
    <p:sldId id="306" r:id="rId19"/>
    <p:sldId id="299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60" y="77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24/8/2020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24/08/2020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24/08/2020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24/08/2020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24/08/2020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24/08/2020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24/08/2020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24/08/2020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92956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752600"/>
            <a:ext cx="1905000" cy="5082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D401C4-5D01-4A67-B056-79942F0BDAC0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E8D70-AB9E-4DF7-9133-2F0E014F3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90800"/>
            <a:ext cx="9540242" cy="227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B77A1-B030-4FC4-9038-A7D8AC60F794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5FD33-5283-488F-A6CC-C38D9334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51" y="1295400"/>
            <a:ext cx="10118697" cy="537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EA737-C1FE-495F-BC67-2F4A937268BF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358B3-D2AD-4341-82A1-A639C6FB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4" y="1377459"/>
            <a:ext cx="9727096" cy="550139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2AEDF4-A2A5-4B87-8C4F-DD433DA5DEAE}"/>
              </a:ext>
            </a:extLst>
          </p:cNvPr>
          <p:cNvSpPr/>
          <p:nvPr/>
        </p:nvSpPr>
        <p:spPr>
          <a:xfrm>
            <a:off x="913911" y="920258"/>
            <a:ext cx="1427967" cy="45720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22DB03-F1F6-4BD6-BA54-92BD976E5B9D}"/>
              </a:ext>
            </a:extLst>
          </p:cNvPr>
          <p:cNvSpPr/>
          <p:nvPr/>
        </p:nvSpPr>
        <p:spPr>
          <a:xfrm>
            <a:off x="381000" y="867426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081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6C7D365-3DA6-4C06-A683-A763FCBB5A00}"/>
              </a:ext>
            </a:extLst>
          </p:cNvPr>
          <p:cNvSpPr txBox="1"/>
          <p:nvPr/>
        </p:nvSpPr>
        <p:spPr>
          <a:xfrm>
            <a:off x="3200400" y="29497"/>
            <a:ext cx="3981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51: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,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it</a:t>
            </a:r>
            <a:endParaRPr lang="en-US" sz="28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F02137-454F-451B-AD7D-741AD6377EDE}"/>
              </a:ext>
            </a:extLst>
          </p:cNvPr>
          <p:cNvSpPr/>
          <p:nvPr/>
        </p:nvSpPr>
        <p:spPr>
          <a:xfrm>
            <a:off x="1524000" y="1436435"/>
            <a:ext cx="12192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C476A8-4482-4B42-99D0-AC924F8AA972}"/>
              </a:ext>
            </a:extLst>
          </p:cNvPr>
          <p:cNvSpPr/>
          <p:nvPr/>
        </p:nvSpPr>
        <p:spPr>
          <a:xfrm>
            <a:off x="990600" y="1410928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3A150-63D2-4719-81A9-0B6FA5155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562" y="1600200"/>
            <a:ext cx="4701438" cy="51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8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98D595-C319-4432-A7CE-4B3E4ACEFD7B}"/>
              </a:ext>
            </a:extLst>
          </p:cNvPr>
          <p:cNvSpPr/>
          <p:nvPr/>
        </p:nvSpPr>
        <p:spPr>
          <a:xfrm>
            <a:off x="1524001" y="1425675"/>
            <a:ext cx="12192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9C1656-A800-4E37-AB50-D2E5F3B63653}"/>
              </a:ext>
            </a:extLst>
          </p:cNvPr>
          <p:cNvSpPr/>
          <p:nvPr/>
        </p:nvSpPr>
        <p:spPr>
          <a:xfrm>
            <a:off x="990600" y="1410928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268AC4-9DDB-4E04-96C8-531F61996282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14A72-D745-45BD-B1E8-48CF80C5E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591076"/>
            <a:ext cx="5486400" cy="52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EA737-C1FE-495F-BC67-2F4A937268BF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358B3-D2AD-4341-82A1-A639C6FB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4" y="1377459"/>
            <a:ext cx="9727096" cy="532814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2AEDF4-A2A5-4B87-8C4F-DD433DA5DEAE}"/>
              </a:ext>
            </a:extLst>
          </p:cNvPr>
          <p:cNvSpPr/>
          <p:nvPr/>
        </p:nvSpPr>
        <p:spPr>
          <a:xfrm>
            <a:off x="913911" y="920258"/>
            <a:ext cx="1427967" cy="457201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22DB03-F1F6-4BD6-BA54-92BD976E5B9D}"/>
              </a:ext>
            </a:extLst>
          </p:cNvPr>
          <p:cNvSpPr/>
          <p:nvPr/>
        </p:nvSpPr>
        <p:spPr>
          <a:xfrm>
            <a:off x="381000" y="867426"/>
            <a:ext cx="627346" cy="5844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69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107442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ơt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70955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6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66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49:</a:t>
            </a:r>
            <a:r>
              <a:rPr lang="en-US" sz="66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  </a:t>
            </a: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3B854-879B-49B2-B8FA-943713F6EF5C}"/>
              </a:ext>
            </a:extLst>
          </p:cNvPr>
          <p:cNvSpPr txBox="1"/>
          <p:nvPr/>
        </p:nvSpPr>
        <p:spPr>
          <a:xfrm>
            <a:off x="3200400" y="134956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0F2C9-F702-4C53-8FDF-DEA3BCDB1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205"/>
            <a:ext cx="1138913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295400" y="140109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EF2A9-7B9F-4744-BCD3-A2BB17CB0B3E}"/>
              </a:ext>
            </a:extLst>
          </p:cNvPr>
          <p:cNvSpPr txBox="1"/>
          <p:nvPr/>
        </p:nvSpPr>
        <p:spPr>
          <a:xfrm>
            <a:off x="3200400" y="4916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C8D8D-810C-4942-8A12-D53A7F31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09800"/>
            <a:ext cx="7391400" cy="36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1371601" y="1371600"/>
            <a:ext cx="12954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9E380-E8A2-4572-8BA5-65FD3B96078D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D14A1C-880D-4004-B5F1-60CCCE556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1"/>
            <a:ext cx="948922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19547-BEA7-4D07-B2DE-887C89D62FBC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DDA5AA-0C8C-46DA-8D1F-0BF964767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2" y="2567865"/>
            <a:ext cx="11063838" cy="22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C94645-0196-4975-AF18-D05B4E510990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8FE693-9717-4836-9BBC-DF424C188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6" y="982768"/>
            <a:ext cx="11169354" cy="58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29E6CB-E7FD-4C8C-95CC-A65CF713E02E}"/>
              </a:ext>
            </a:extLst>
          </p:cNvPr>
          <p:cNvSpPr/>
          <p:nvPr/>
        </p:nvSpPr>
        <p:spPr>
          <a:xfrm>
            <a:off x="1447800" y="1454871"/>
            <a:ext cx="2057400" cy="533400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AAED2-DBBC-475E-9ED2-6CC8478625D1}"/>
              </a:ext>
            </a:extLst>
          </p:cNvPr>
          <p:cNvSpPr/>
          <p:nvPr/>
        </p:nvSpPr>
        <p:spPr>
          <a:xfrm>
            <a:off x="914400" y="1429363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174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indent="0" algn="ctr">
              <a:spcBef>
                <a:spcPts val="750"/>
              </a:spcBef>
              <a:buNone/>
            </a:pP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26720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5000"/>
              </a:lnSpc>
            </a:pP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ot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ôt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ơt</a:t>
            </a:r>
            <a:endParaRPr lang="en-SG" sz="3600" b="1" spc="300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endParaRPr lang="en-SG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71500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5000"/>
              </a:lnSpc>
            </a:pPr>
            <a:r>
              <a:rPr lang="en-SG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ót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</a:t>
            </a:r>
            <a:r>
              <a:rPr lang="en-SG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l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ốt</a:t>
            </a:r>
            <a:r>
              <a:rPr lang="en-SG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   </a:t>
            </a:r>
            <a:r>
              <a:rPr lang="en-SG" sz="3600" b="1" spc="3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ớt</a:t>
            </a:r>
            <a:endParaRPr lang="en-SG" sz="3600" b="1" spc="300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endParaRPr lang="en-SG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8F236-9769-40BE-9CF5-9363751604D7}"/>
              </a:ext>
            </a:extLst>
          </p:cNvPr>
          <p:cNvSpPr txBox="1"/>
          <p:nvPr/>
        </p:nvSpPr>
        <p:spPr>
          <a:xfrm>
            <a:off x="3200400" y="4916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88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217</Words>
  <Application>Microsoft Office PowerPoint</Application>
  <PresentationFormat>Custom</PresentationFormat>
  <Paragraphs>57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.VnAvant</vt:lpstr>
      <vt:lpstr>Arial</vt:lpstr>
      <vt:lpstr>Calibri</vt:lpstr>
      <vt:lpstr>Chivo Light</vt:lpstr>
      <vt:lpstr>Euphemia</vt:lpstr>
      <vt:lpstr>HP001 4 hàng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ot, ôt, ơt.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MAICHUNG</cp:lastModifiedBy>
  <cp:revision>63</cp:revision>
  <dcterms:created xsi:type="dcterms:W3CDTF">2020-07-22T10:07:09Z</dcterms:created>
  <dcterms:modified xsi:type="dcterms:W3CDTF">2020-08-24T16:20:09Z</dcterms:modified>
</cp:coreProperties>
</file>