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tags" Target="../tags/tag3.xml"/><Relationship Id="rId7" Type="http://schemas.openxmlformats.org/officeDocument/2006/relationships/image" Target="../media/image11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5235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3811012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cho</a:t>
            </a:r>
            <a:r>
              <a:rPr lang="en-US" sz="3200" dirty="0">
                <a:latin typeface=".VnAvant" pitchFamily="34" charset="0"/>
              </a:rPr>
              <a:t> Nam vµ </a:t>
            </a:r>
            <a:r>
              <a:rPr lang="en-US" sz="3200">
                <a:latin typeface=".VnAvant" pitchFamily="34" charset="0"/>
              </a:rPr>
              <a:t>em </a:t>
            </a:r>
            <a:r>
              <a:rPr lang="en-US" sz="3200" dirty="0" err="1">
                <a:latin typeface=".VnAvant" pitchFamily="34" charset="0"/>
              </a:rPr>
              <a:t>ch¬i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</a:t>
            </a:r>
            <a:r>
              <a:rPr lang="en-US" sz="3200" dirty="0">
                <a:latin typeface=".VnAvant" pitchFamily="34" charset="0"/>
              </a:rPr>
              <a:t>¶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d¹y Nam </a:t>
            </a:r>
            <a:r>
              <a:rPr lang="en-US" sz="3200" dirty="0" err="1">
                <a:latin typeface=".VnAvant" pitchFamily="34" charset="0"/>
              </a:rPr>
              <a:t>biÕt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ch¹y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kÐo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c¨ng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d©y</a:t>
            </a:r>
            <a:r>
              <a:rPr lang="en-US" sz="3200" dirty="0">
                <a:latin typeface=".VnAvant" pitchFamily="34" charset="0"/>
              </a:rPr>
              <a:t> vµ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®Ó con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cã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 bay </a:t>
            </a:r>
            <a:r>
              <a:rPr lang="en-US" sz="3200" dirty="0" err="1">
                <a:latin typeface=".VnAvant" pitchFamily="34" charset="0"/>
              </a:rPr>
              <a:t>cao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Hai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anh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em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thÝch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ng¾m </a:t>
            </a:r>
            <a:r>
              <a:rPr lang="en-US" sz="3200" dirty="0" err="1">
                <a:latin typeface=".VnAvant" pitchFamily="34" charset="0"/>
              </a:rPr>
              <a:t>nh×n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nh÷ng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sÆc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sì</a:t>
            </a:r>
            <a:r>
              <a:rPr lang="en-US" sz="3200" dirty="0">
                <a:latin typeface=".VnAvant" pitchFamily="34" charset="0"/>
              </a:rPr>
              <a:t>, ®¸</a:t>
            </a:r>
            <a:r>
              <a:rPr lang="en-US" sz="3200" dirty="0" err="1">
                <a:latin typeface=".VnAvant" pitchFamily="34" charset="0"/>
              </a:rPr>
              <a:t>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yªu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chao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liÖng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trªn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bÇu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trêi</a:t>
            </a:r>
            <a:r>
              <a:rPr lang="en-US" sz="3200" dirty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543800" cy="381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314503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05285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.VnAvant" pitchFamily="34" charset="0"/>
              </a:rPr>
              <a:t>KiÓm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tra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bµi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tõ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bay </a:t>
            </a:r>
            <a:r>
              <a:rPr lang="en-US" sz="3600" dirty="0" err="1">
                <a:latin typeface=".VnAvant" pitchFamily="34" charset="0"/>
              </a:rPr>
              <a:t>liÖng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chim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yÕn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t×m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kiÕm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c©u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    </a:t>
            </a:r>
            <a:r>
              <a:rPr lang="en-US" sz="3600" dirty="0" err="1">
                <a:latin typeface=".VnAvant" pitchFamily="34" charset="0"/>
              </a:rPr>
              <a:t>Trong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giê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häc</a:t>
            </a:r>
            <a:r>
              <a:rPr lang="en-US" sz="3600" dirty="0">
                <a:latin typeface=".VnAvant" pitchFamily="34" charset="0"/>
              </a:rPr>
              <a:t>, Nam </a:t>
            </a:r>
            <a:r>
              <a:rPr lang="en-US" sz="3600" dirty="0" err="1">
                <a:latin typeface=".VnAvant" pitchFamily="34" charset="0"/>
              </a:rPr>
              <a:t>lµm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viÖc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riªng</a:t>
            </a:r>
            <a:r>
              <a:rPr lang="en-US" sz="36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1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7199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609600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45796"/>
              </p:ext>
            </p:extLst>
          </p:nvPr>
        </p:nvGraphicFramePr>
        <p:xfrm>
          <a:off x="3276600" y="146304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.VnAvant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iªt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iÕt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2743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chiÕt</a:t>
            </a:r>
            <a:r>
              <a:rPr lang="en-US" sz="3200" b="1" dirty="0">
                <a:latin typeface=".VnAvant" pitchFamily="34" charset="0"/>
              </a:rPr>
              <a:t>      </a:t>
            </a:r>
            <a:r>
              <a:rPr lang="en-US" sz="3200" b="1" dirty="0" err="1">
                <a:latin typeface=".VnAvant" pitchFamily="34" charset="0"/>
              </a:rPr>
              <a:t>viÕt</a:t>
            </a:r>
            <a:r>
              <a:rPr lang="en-US" sz="3200" b="1" dirty="0">
                <a:latin typeface=".VnAvant" pitchFamily="34" charset="0"/>
              </a:rPr>
              <a:t>      </a:t>
            </a:r>
            <a:r>
              <a:rPr lang="en-US" sz="3200" b="1" dirty="0" err="1">
                <a:latin typeface=".VnAvant" pitchFamily="34" charset="0"/>
              </a:rPr>
              <a:t>viÖt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chiÒu</a:t>
            </a:r>
            <a:r>
              <a:rPr lang="en-US" sz="3200" b="1" dirty="0">
                <a:latin typeface=".VnAvant" pitchFamily="34" charset="0"/>
              </a:rPr>
              <a:t>     </a:t>
            </a:r>
            <a:r>
              <a:rPr lang="en-US" sz="3200" b="1" dirty="0" err="1">
                <a:latin typeface=".VnAvant" pitchFamily="34" charset="0"/>
              </a:rPr>
              <a:t>diÔu</a:t>
            </a:r>
            <a:r>
              <a:rPr lang="en-US" sz="3200" b="1" dirty="0">
                <a:latin typeface=".VnAvant" pitchFamily="34" charset="0"/>
              </a:rPr>
              <a:t>     </a:t>
            </a:r>
            <a:r>
              <a:rPr lang="en-US" sz="3200" b="1" dirty="0" err="1">
                <a:latin typeface=".VnAvant" pitchFamily="34" charset="0"/>
              </a:rPr>
              <a:t>kiÓu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yªu</a:t>
            </a:r>
            <a:r>
              <a:rPr lang="en-US" sz="3200" b="1" dirty="0">
                <a:latin typeface=".VnAvant" pitchFamily="34" charset="0"/>
              </a:rPr>
              <a:t>        </a:t>
            </a:r>
            <a:r>
              <a:rPr lang="en-US" sz="3200" b="1" dirty="0" err="1">
                <a:latin typeface=".VnAvant" pitchFamily="34" charset="0"/>
              </a:rPr>
              <a:t>yÕu</a:t>
            </a:r>
            <a:r>
              <a:rPr lang="en-US" sz="3200" b="1" dirty="0">
                <a:latin typeface=".VnAvant" pitchFamily="34" charset="0"/>
              </a:rPr>
              <a:t>       </a:t>
            </a:r>
            <a:r>
              <a:rPr lang="en-US" sz="3200" b="1" dirty="0" err="1">
                <a:latin typeface=".VnAvant" pitchFamily="34" charset="0"/>
              </a:rPr>
              <a:t>yÓu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nhiÖt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kÕ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040" y="6096000"/>
            <a:ext cx="22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con </a:t>
            </a:r>
            <a:r>
              <a:rPr lang="en-US" sz="3200" b="1" dirty="0" err="1">
                <a:latin typeface=".VnAvant" pitchFamily="34" charset="0"/>
              </a:rPr>
              <a:t>diÒu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yªu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495800"/>
            <a:ext cx="241139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4495800"/>
            <a:ext cx="24694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3" y="4419600"/>
            <a:ext cx="1916257" cy="17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.VnAvant" pitchFamily="34" charset="0"/>
              </a:rPr>
              <a:t>gi¶i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lao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extLst>
      <p:ext uri="{BB962C8B-B14F-4D97-AF65-F5344CB8AC3E}">
        <p14:creationId xmlns:p14="http://schemas.microsoft.com/office/powerpoint/2010/main" val="23575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bảng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iêt</a:t>
            </a:r>
            <a:r>
              <a:rPr lang="en-US" sz="9600" dirty="0">
                <a:latin typeface="HP001 4 hàng 2 ô ly" pitchFamily="34" charset="0"/>
              </a:rPr>
              <a:t>   </a:t>
            </a:r>
            <a:r>
              <a:rPr lang="en-US" sz="9600" dirty="0" err="1">
                <a:latin typeface="HP001 4 hàng 2 ô ly" pitchFamily="34" charset="0"/>
              </a:rPr>
              <a:t>iêu</a:t>
            </a:r>
            <a:r>
              <a:rPr lang="en-US" sz="9600" dirty="0">
                <a:latin typeface="HP001 4 hàng 2 ô ly" pitchFamily="34" charset="0"/>
              </a:rPr>
              <a:t>   </a:t>
            </a:r>
            <a:r>
              <a:rPr lang="en-US" sz="9600" dirty="0" err="1">
                <a:latin typeface="HP001 4 hàng 2 ô ly" pitchFamily="34" charset="0"/>
              </a:rPr>
              <a:t>yêu</a:t>
            </a:r>
            <a:endParaRPr lang="en-US" sz="9600" dirty="0">
              <a:latin typeface="HP001 4 hàng 2 ô l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1910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yêu</a:t>
            </a:r>
            <a:r>
              <a:rPr lang="en-US" sz="9600" dirty="0">
                <a:latin typeface="HP001 4 hàng 2 ô ly" pitchFamily="34" charset="0"/>
              </a:rPr>
              <a:t> </a:t>
            </a:r>
            <a:r>
              <a:rPr lang="en-US" sz="9600" dirty="0" err="1">
                <a:latin typeface="HP001 4 hàng 2 ô ly" pitchFamily="34" charset="0"/>
              </a:rPr>
              <a:t>chiều</a:t>
            </a:r>
            <a:endParaRPr lang="en-US" sz="96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374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 - </a:t>
            </a:r>
            <a:r>
              <a:rPr lang="en-US" sz="4800" dirty="0" err="1"/>
              <a:t>Đọc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 </a:t>
            </a:r>
            <a:r>
              <a:rPr lang="en-US" sz="4800" dirty="0" err="1"/>
              <a:t>bài</a:t>
            </a:r>
            <a:r>
              <a:rPr lang="en-US" sz="4800" dirty="0"/>
              <a:t> ở </a:t>
            </a:r>
            <a:r>
              <a:rPr lang="en-US" sz="4800" dirty="0" err="1"/>
              <a:t>tiết</a:t>
            </a:r>
            <a:r>
              <a:rPr lang="en-US" sz="4800" dirty="0"/>
              <a:t> 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.VnAvant" pitchFamily="34" charset="0"/>
              </a:rPr>
              <a:t>KiÓm tra bµi cò</a:t>
            </a:r>
            <a:endParaRPr lang="en-US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47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187</Words>
  <Application>Microsoft Office PowerPoint</Application>
  <PresentationFormat>On-screen Show (4:3)</PresentationFormat>
  <Paragraphs>39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Arial</vt:lpstr>
      <vt:lpstr>Calibri</vt:lpstr>
      <vt:lpstr>HP001 4 hàng 2 ô ly</vt:lpstr>
      <vt:lpstr>Times New Roman</vt:lpstr>
      <vt:lpstr>Wingdings</vt:lpstr>
      <vt:lpstr>Office Theme</vt:lpstr>
      <vt:lpstr>PowerPoint Presentation</vt:lpstr>
      <vt:lpstr>KiÓm tra bµi cò</vt:lpstr>
      <vt:lpstr>PowerPoint Presentation</vt:lpstr>
      <vt:lpstr>PowerPoint Presentation</vt:lpstr>
      <vt:lpstr>gi¶i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</cp:revision>
  <dcterms:created xsi:type="dcterms:W3CDTF">2020-08-18T14:45:28Z</dcterms:created>
  <dcterms:modified xsi:type="dcterms:W3CDTF">2023-12-07T01:30:04Z</dcterms:modified>
</cp:coreProperties>
</file>