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72" r:id="rId5"/>
    <p:sldId id="266" r:id="rId6"/>
    <p:sldId id="268" r:id="rId7"/>
    <p:sldId id="269" r:id="rId8"/>
    <p:sldId id="259" r:id="rId9"/>
    <p:sldId id="261" r:id="rId10"/>
    <p:sldId id="263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1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6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4896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3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18" y="173126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x 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74693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38888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nhuốm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5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3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87294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6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2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6247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2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193</TotalTime>
  <Words>25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</cp:revision>
  <dcterms:created xsi:type="dcterms:W3CDTF">2020-08-21T16:44:58Z</dcterms:created>
  <dcterms:modified xsi:type="dcterms:W3CDTF">2023-12-11T02:37:48Z</dcterms:modified>
</cp:coreProperties>
</file>