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4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2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33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0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4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3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3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11C6-68B0-4F02-A6C2-636D72D501A3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C319-C6B1-4FD7-8CC0-44B50EFA3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1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7" cy="5904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77281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20880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1276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0485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8640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uôt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1340768"/>
            <a:ext cx="432048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       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2031" y="2581221"/>
            <a:ext cx="424847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07707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07707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ruốc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27122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uột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9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200800" cy="5567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602128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208912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580526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3"/>
            <a:ext cx="8064895" cy="5129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1886" y="562454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4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63284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6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27280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2020-08-21T17:40:15Z</dcterms:created>
  <dcterms:modified xsi:type="dcterms:W3CDTF">2020-08-21T18:01:13Z</dcterms:modified>
</cp:coreProperties>
</file>