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5" r:id="rId6"/>
    <p:sldId id="260" r:id="rId7"/>
    <p:sldId id="266" r:id="rId8"/>
    <p:sldId id="267" r:id="rId9"/>
    <p:sldId id="268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8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5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2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9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0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9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3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5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2506B-0346-44B7-BA28-463078966D9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4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1100137"/>
            <a:ext cx="7667625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2348880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Bài</a:t>
            </a:r>
            <a:r>
              <a:rPr lang="en-US" sz="4400" dirty="0" smtClean="0"/>
              <a:t> 69: </a:t>
            </a:r>
            <a:r>
              <a:rPr lang="en-US" sz="4400" dirty="0" err="1" smtClean="0"/>
              <a:t>ươi</a:t>
            </a:r>
            <a:r>
              <a:rPr lang="en-US" sz="4400" dirty="0" smtClean="0"/>
              <a:t> </a:t>
            </a:r>
            <a:r>
              <a:rPr lang="en-US" sz="4400" dirty="0" err="1" smtClean="0"/>
              <a:t>ươu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47561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2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654" y="5080814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920880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00442"/>
            <a:ext cx="7128791" cy="506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272808" cy="482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5733256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925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344816" cy="4968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5733256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69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34" y="404664"/>
            <a:ext cx="7762297" cy="4989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5733256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bươu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94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77686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9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70485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46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992887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17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</Words>
  <Application>Microsoft Office PowerPoint</Application>
  <PresentationFormat>On-screen Show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2020-08-22T02:39:12Z</dcterms:created>
  <dcterms:modified xsi:type="dcterms:W3CDTF">2020-08-22T03:03:45Z</dcterms:modified>
</cp:coreProperties>
</file>