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1" r:id="rId3"/>
    <p:sldId id="256" r:id="rId4"/>
    <p:sldId id="270" r:id="rId5"/>
    <p:sldId id="262" r:id="rId6"/>
    <p:sldId id="272" r:id="rId7"/>
    <p:sldId id="266" r:id="rId8"/>
    <p:sldId id="273" r:id="rId9"/>
    <p:sldId id="274" r:id="rId10"/>
    <p:sldId id="275" r:id="rId11"/>
    <p:sldId id="276" r:id="rId12"/>
    <p:sldId id="264" r:id="rId13"/>
    <p:sldId id="263" r:id="rId14"/>
    <p:sldId id="267" r:id="rId15"/>
    <p:sldId id="284" r:id="rId16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ill Sans MT" panose="020B0502020104020203" pitchFamily="34" charset="0"/>
      <p:regular r:id="rId23"/>
      <p:bold r:id="rId24"/>
      <p:italic r:id="rId25"/>
      <p:boldItalic r:id="rId26"/>
    </p:embeddedFont>
    <p:embeddedFont>
      <p:font typeface="Microsoft YaHei" panose="020B0503020204020204" pitchFamily="34" charset="-122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5" autoAdjust="0"/>
    <p:restoredTop sz="94660"/>
  </p:normalViewPr>
  <p:slideViewPr>
    <p:cSldViewPr>
      <p:cViewPr varScale="1">
        <p:scale>
          <a:sx n="85" d="100"/>
          <a:sy n="85" d="100"/>
        </p:scale>
        <p:origin x="159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DDE0784-116E-483E-825D-BDB81EB1D36A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6EB81-E2CB-4136-8B9A-DFF1C9AB87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A2B82E-0B04-42D1-B963-A5EED03192FF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9F4D0F-4515-4244-837A-5D2C6C63D28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06173E-B303-49CD-B2B7-AB30FC3CE69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19B24-D7EA-410E-856E-8D5A31D30E3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3F477-B6FC-4E21-8024-20A828DE58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D5D8D-2472-4961-B996-9E4C15E681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4BE0E5-7DA9-4D73-9153-00AF1D497F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FA99D9-3248-42DB-AAFE-13E68D325F9D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FEC0B-95D6-46F0-90C3-6CB1D4F6F32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816A9E4-A860-40DE-B82E-4A81862E19F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9" descr="tieu hoc DTD moi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250"/>
            <a:ext cx="76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0500" y="990600"/>
            <a:ext cx="9525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5 ĐIỀU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BÁC HỒ DẠY</a:t>
            </a:r>
            <a:endParaRPr lang="vi-VN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990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47850"/>
            <a:ext cx="6477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19200" y="0"/>
            <a:ext cx="606807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80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800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8610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Wave 8"/>
          <p:cNvSpPr/>
          <p:nvPr/>
        </p:nvSpPr>
        <p:spPr>
          <a:xfrm>
            <a:off x="1143000" y="1371600"/>
            <a:ext cx="6553200" cy="1143000"/>
          </a:xfrm>
          <a:prstGeom prst="wave">
            <a:avLst>
              <a:gd name="adj1" fmla="val 12500"/>
              <a:gd name="adj2" fmla="val 1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62163"/>
            <a:ext cx="838200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2667000" y="76200"/>
            <a:ext cx="40386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99060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199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8156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7467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4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6186488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8" y="1164002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52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373120" y="2135553"/>
            <a:ext cx="2200093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5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24" y="3786584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05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914400" y="0"/>
            <a:ext cx="7315200" cy="1295400"/>
          </a:xfrm>
          <a:prstGeom prst="rect">
            <a:avLst/>
          </a:prstGeom>
        </p:spPr>
        <p:txBody>
          <a:bodyPr wrap="none" fromWordArt="1">
            <a:prstTxWarp prst="textNoShape">
              <a:avLst/>
            </a:prstTxWarp>
          </a:bodyPr>
          <a:lstStyle/>
          <a:p>
            <a:pPr algn="ctr"/>
            <a:r>
              <a:rPr lang="en-US" sz="3600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14245" y="805815"/>
            <a:ext cx="5437505" cy="1546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5878">
            <a:off x="6319786" y="3453575"/>
            <a:ext cx="2362200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i yêu Bác Hồ Chí Minh hơn thiếu niên nhi đồ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2470150"/>
            <a:ext cx="8134350" cy="4219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278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923871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PHÁ- KẾT NỐI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296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685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59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4659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7736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81200"/>
            <a:ext cx="6629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981200" y="12192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990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90688"/>
            <a:ext cx="6477000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03006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76400"/>
            <a:ext cx="5867399" cy="422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381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066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6095999" cy="452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129</Words>
  <Application>Microsoft Office PowerPoint</Application>
  <PresentationFormat>On-screen Show (4:3)</PresentationFormat>
  <Paragraphs>34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Times New Roman</vt:lpstr>
      <vt:lpstr>Calibri</vt:lpstr>
      <vt:lpstr>Gill Sans MT</vt:lpstr>
      <vt:lpstr>Microsoft YaHei</vt:lpstr>
      <vt:lpstr>Arial</vt:lpstr>
      <vt:lpstr>等线</vt:lpstr>
      <vt:lpstr>Gallery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ngoc</cp:lastModifiedBy>
  <cp:revision>60</cp:revision>
  <dcterms:created xsi:type="dcterms:W3CDTF">2010-09-09T17:11:00Z</dcterms:created>
  <dcterms:modified xsi:type="dcterms:W3CDTF">2020-09-05T11:21:44Z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