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6" r:id="rId5"/>
    <p:sldId id="260" r:id="rId6"/>
    <p:sldId id="261" r:id="rId7"/>
    <p:sldId id="267" r:id="rId8"/>
    <p:sldId id="262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9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0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8F09-54AD-4894-9CC3-48AE4BF9C22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FB7D1-608C-4A99-86F9-DF4EB0FE8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1100137"/>
            <a:ext cx="7667625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34888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70: ÔN TẬP VÀ KỂ CHUYỆN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2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136904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525" y="4909809"/>
            <a:ext cx="131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9098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2846" y="490981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056784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32849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43711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ươi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43711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2480" cy="50154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5433"/>
            <a:ext cx="9144000" cy="19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249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0960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3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632848" cy="49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15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2020-08-22T03:04:02Z</dcterms:created>
  <dcterms:modified xsi:type="dcterms:W3CDTF">2020-08-22T03:32:00Z</dcterms:modified>
</cp:coreProperties>
</file>