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Lst>
  <p:notesMasterIdLst>
    <p:notesMasterId r:id="rId23"/>
  </p:notesMasterIdLst>
  <p:sldIdLst>
    <p:sldId id="296" r:id="rId5"/>
    <p:sldId id="297" r:id="rId6"/>
    <p:sldId id="281" r:id="rId7"/>
    <p:sldId id="289" r:id="rId8"/>
    <p:sldId id="293" r:id="rId9"/>
    <p:sldId id="294" r:id="rId10"/>
    <p:sldId id="298" r:id="rId11"/>
    <p:sldId id="283" r:id="rId12"/>
    <p:sldId id="285" r:id="rId13"/>
    <p:sldId id="284" r:id="rId14"/>
    <p:sldId id="292" r:id="rId15"/>
    <p:sldId id="288" r:id="rId16"/>
    <p:sldId id="260" r:id="rId17"/>
    <p:sldId id="257" r:id="rId18"/>
    <p:sldId id="258" r:id="rId19"/>
    <p:sldId id="299" r:id="rId20"/>
    <p:sldId id="259"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18/12/2023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18/12/2023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18/12/2023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18/12/2023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18/12/2023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18/12/2023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18/12/2023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18/12/2023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18/12/2023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lướt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ươt</a:t>
            </a:r>
            <a:r>
              <a:rPr lang="en-US" sz="7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003" y="3935631"/>
            <a:ext cx="3282237" cy="2052220"/>
          </a:xfrm>
          <a:prstGeom prst="rect">
            <a:avLst/>
          </a:prstGeom>
        </p:spPr>
      </p:pic>
      <p:pic>
        <p:nvPicPr>
          <p:cNvPr id="15" name="Picture 14"/>
          <p:cNvPicPr>
            <a:picLocks noChangeAspect="1"/>
          </p:cNvPicPr>
          <p:nvPr/>
        </p:nvPicPr>
        <p:blipFill>
          <a:blip r:embed="rId3"/>
          <a:stretch>
            <a:fillRect/>
          </a:stretch>
        </p:blipFill>
        <p:spPr>
          <a:xfrm>
            <a:off x="8829053" y="3908992"/>
            <a:ext cx="3113797" cy="2078858"/>
          </a:xfrm>
          <a:prstGeom prst="rect">
            <a:avLst/>
          </a:prstGeom>
        </p:spPr>
      </p:pic>
      <p:pic>
        <p:nvPicPr>
          <p:cNvPr id="16" name="Picture 15"/>
          <p:cNvPicPr>
            <a:picLocks noChangeAspect="1"/>
          </p:cNvPicPr>
          <p:nvPr/>
        </p:nvPicPr>
        <p:blipFill>
          <a:blip r:embed="rId4"/>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lướt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ươt</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dược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b¶ng</a:t>
            </a:r>
            <a:r>
              <a:rPr lang="vi-VN"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2"/>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a:latin typeface="HP001 4 hàng" panose="020B0603050302020204" pitchFamily="34" charset="0"/>
                </a:rPr>
                <a:t>ươnt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a:latin typeface="+mj-lt"/>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hát</a:t>
            </a:r>
            <a:r>
              <a:rPr lang="en-US" sz="3600" b="1" dirty="0">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 </a:t>
            </a:r>
            <a:r>
              <a:rPr lang="vi-VN" sz="3600" b="1" dirty="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a:latin typeface="+mj-lt"/>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3"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ươc</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trẻ</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vuốt</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cưỡi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lướt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biển</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dược</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ươc</a:t>
            </a:r>
            <a:r>
              <a:rPr lang="en-US" sz="7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208</Words>
  <Application>Microsoft Office PowerPoint</Application>
  <PresentationFormat>Widescreen</PresentationFormat>
  <Paragraphs>81</Paragraphs>
  <Slides>18</Slides>
  <Notes>4</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.VnAvant</vt:lpstr>
      <vt:lpstr>.VnAvantH</vt:lpstr>
      <vt:lpstr>Arial</vt:lpstr>
      <vt:lpstr>Calibri</vt:lpstr>
      <vt:lpstr>Calibri Light</vt:lpstr>
      <vt:lpstr>Chivo Light</vt:lpstr>
      <vt:lpstr>HP001 4 hàng</vt:lpstr>
      <vt:lpstr>Tahoma</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49</cp:revision>
  <dcterms:created xsi:type="dcterms:W3CDTF">2020-08-13T09:32:00Z</dcterms:created>
  <dcterms:modified xsi:type="dcterms:W3CDTF">2023-12-18T09:42:19Z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