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297" r:id="rId3"/>
    <p:sldId id="281" r:id="rId4"/>
    <p:sldId id="289" r:id="rId5"/>
    <p:sldId id="293" r:id="rId6"/>
    <p:sldId id="294" r:id="rId7"/>
    <p:sldId id="298" r:id="rId8"/>
    <p:sldId id="283" r:id="rId9"/>
    <p:sldId id="285" r:id="rId10"/>
    <p:sldId id="284" r:id="rId11"/>
    <p:sldId id="292" r:id="rId12"/>
    <p:sldId id="288" r:id="rId13"/>
    <p:sldId id="260" r:id="rId14"/>
    <p:sldId id="257" r:id="rId15"/>
    <p:sldId id="258" r:id="rId16"/>
    <p:sldId id="299" r:id="rId17"/>
    <p:sldId id="259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0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10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70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67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7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9A044-5EA7-4ACA-8584-30E5DAD63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4272CE-894E-42E5-8AB7-1EF3D8507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2F8E81-9525-49E9-B646-01C52FD6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77E54A-1142-4D60-A6A7-90E27038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E279F-47CB-473F-A903-DE45CCBD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3EDBA-CDEB-41F6-A388-66777943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C92E24-0976-403A-911B-361AD2FD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D7FE82-CA12-404E-A6CC-78748F03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1C2FFA-CBFD-40EE-8DC7-8F5A2A96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93E6EF-E0FB-4A38-9D2B-488A54FD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C631D8-570E-4573-A903-23F043888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A14E03-611C-4C3E-896B-41B3F16DF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14A1F5-38B2-4D69-975F-B034DFBE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CEB9EE-3E85-423A-9CA4-2EEF6BC9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49B3BC-8E0E-4064-BC96-F66F4336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8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840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697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296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55A8F-A68B-4780-87E9-622F266C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FFEF0B-0B84-42C1-ACB9-A295589C0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4C146-8A67-41FA-82B3-83D71933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D4CF57-ECA1-4F94-B788-7ED3DFD5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F8315C-098E-4ABE-AA27-8B47291D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3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D0B5E0-C878-4F3D-AF5C-3725777B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5F1913-A586-499B-9E1A-650454A0E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ECE1D8-70D0-4124-9162-E64331DD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0472B5-3FCA-41CB-9DE0-CFFADBC1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B35FE3-52DC-4217-975F-2F7B631E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3AA84-5250-4896-A586-5F4F9A6A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31F1CA-E96D-417F-9D23-827DA889E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E98DD4-1D2B-4D53-AA3A-DD29C905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6B3659-A2D1-4B97-85AE-647F8CC1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8665ED-BBED-4022-9218-4386BCA0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958499-34B6-46E0-9EC4-39652220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1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4D3F9-6883-440B-A9C3-C6891C28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3F5973-394A-4897-A6F4-31096355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0E8AC6-56CB-4A61-BB02-C514A38E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70788-ED26-4429-A2B0-AE4A19673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E583AC-4F7D-466B-A99B-6E4D01252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EAB90C-6AAD-42DD-BB32-CE6411E2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2FD507-0F94-4F35-A465-D5B0A8AF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BB0C43-80FD-4ED3-AF27-591D78A7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4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06E5E-2354-4B80-A8EA-81FA22F4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0129B96-D3EF-4FBC-9437-339D31B8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51D10B-61CB-4487-995B-1E7E9F9B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A2DF33-8A1C-4C36-BCF5-27C365C3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169F4B-1055-4052-A105-0E2D1EF9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22321C-F487-4EA9-B1DE-D3F28ACF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6D3A47-4226-4354-98C3-CBDD7CCF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D53FE-AE3F-4902-AC2F-F46D2445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939FDB-5DA8-4307-AFE9-0A3B37B83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C868B7-5C3F-4D49-992C-5EA4616D0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AA6F10-A038-4330-BAB9-4B1F3011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CC04CE-1521-4FB6-8D28-10066691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AAAE05-59D1-40F6-9D8F-EB43442E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AEC88-2086-42CB-B252-B06C9635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5B0953-BACB-4B42-A258-33C0C5984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A90141-6FE4-43B7-B0D7-71A312B69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C80BDE-229D-4D2A-999B-82EC6E9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9AAB89-FD27-43B4-B8B3-F66F8A0D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FC3D02-CC1A-4FC8-BEAD-E3779A5E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110F7E-A25F-474D-A5BA-34631CA6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4CF3D5-1A33-4780-AE5B-5CEE4B43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DEECF9-620D-4A64-B175-63BEACA42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103F5D-E923-4408-B0D2-77EF327F3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60F04F-7A89-479E-B098-C995378E5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74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6740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564"/>
            <a:r>
              <a:rPr lang="en-US" altLang="zh-CN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564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F02229-E457-4530-B149-8E8ACFB1227E}"/>
              </a:ext>
            </a:extLst>
          </p:cNvPr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53E857-6059-4737-9A66-09F984F2D551}"/>
              </a:ext>
            </a:extLst>
          </p:cNvPr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25C2D20-3345-4685-BFB0-BC23EE053EB5}"/>
              </a:ext>
            </a:extLst>
          </p:cNvPr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4227097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xmlns="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xmlns="" id="{CB99B06A-9287-4762-B515-620BF0D39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98379"/>
              </p:ext>
            </p:extLst>
          </p:nvPr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923330"/>
              <a:chOff x="5070171" y="2295939"/>
              <a:chExt cx="2030381" cy="9233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5450823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1"/>
            <a:ext cx="11578939" cy="971713"/>
            <a:chOff x="441842" y="4345978"/>
            <a:chExt cx="11578939" cy="97171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3297784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5"/>
            <a:ext cx="11674731" cy="944302"/>
            <a:chOff x="411548" y="5326521"/>
            <a:chExt cx="11674731" cy="94430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F869F9D-1855-4E30-8AF6-66157FEF5B66}"/>
              </a:ext>
            </a:extLst>
          </p:cNvPr>
          <p:cNvSpPr txBox="1"/>
          <p:nvPr/>
        </p:nvSpPr>
        <p:spPr>
          <a:xfrm>
            <a:off x="4000213" y="5954193"/>
            <a:ext cx="3780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EF02229-E457-4530-B149-8E8ACFB1227E}"/>
              </a:ext>
            </a:extLst>
          </p:cNvPr>
          <p:cNvSpPr txBox="1"/>
          <p:nvPr/>
        </p:nvSpPr>
        <p:spPr>
          <a:xfrm>
            <a:off x="8668347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1" y="4245429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97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8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7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07363314-DE1A-471D-9CCA-1E4131265363}"/>
              </a:ext>
            </a:extLst>
          </p:cNvPr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5677F"/>
                </a:solidFill>
              </a:rPr>
              <a:pPr defTabSz="1219170">
                <a:buClr>
                  <a:srgbClr val="000000"/>
                </a:buClr>
              </a:p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xmlns="" id="{D42ED85C-83B7-49F8-98DB-132CB285E80C}"/>
              </a:ext>
            </a:extLst>
          </p:cNvPr>
          <p:cNvSpPr txBox="1">
            <a:spLocks/>
          </p:cNvSpPr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:a16="http://schemas.microsoft.com/office/drawing/2014/main" xmlns="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3A718DB-628B-4D91-98ED-76CA35574DE3}"/>
              </a:ext>
            </a:extLst>
          </p:cNvPr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D7ABB34-BF66-4CED-9A90-9789B16C730D}"/>
              </a:ext>
            </a:extLst>
          </p:cNvPr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9" y="1886364"/>
            <a:ext cx="11592166" cy="28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1684"/>
            <a:ext cx="11914310" cy="53187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0" y="1276109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219FA962-8B01-4E87-BCA3-A3AAC7AAE46A}"/>
                </a:ext>
              </a:extLst>
            </p:cNvPr>
            <p:cNvSpPr/>
            <p:nvPr/>
          </p:nvSpPr>
          <p:spPr>
            <a:xfrm>
              <a:off x="1399428" y="573744"/>
              <a:ext cx="1524076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DA59563-D138-4216-97B5-2424F9E5EED1}"/>
                </a:ext>
              </a:extLst>
            </p:cNvPr>
            <p:cNvSpPr/>
            <p:nvPr/>
          </p:nvSpPr>
          <p:spPr>
            <a:xfrm>
              <a:off x="1091978" y="648696"/>
              <a:ext cx="532737" cy="6005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E2A4BE-8EC2-4702-B3FC-BD8F34A7484C}"/>
              </a:ext>
            </a:extLst>
          </p:cNvPr>
          <p:cNvSpPr txBox="1"/>
          <p:nvPr/>
        </p:nvSpPr>
        <p:spPr>
          <a:xfrm>
            <a:off x="4988054" y="5693707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C0E58F6-00BE-407F-940C-D10D5D4B2C6C}"/>
                </a:ext>
              </a:extLst>
            </p:cNvPr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0C302CB-6800-44D0-80E3-E8415D228D84}"/>
                </a:ext>
              </a:extLst>
            </p:cNvPr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A27167-AB35-42E5-9385-DDD75FE57104}"/>
              </a:ext>
            </a:extLst>
          </p:cNvPr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5356796" y="820603"/>
            <a:ext cx="3464800" cy="128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b="1" u="sng" kern="0" dirty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</a:t>
            </a:r>
            <a:r>
              <a:rPr lang="en" sz="4400" b="1" u="sng" kern="0" dirty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ÆN Dß</a:t>
            </a:r>
            <a:endParaRPr sz="4400" b="1" u="sng" kern="0" dirty="0">
              <a:solidFill>
                <a:srgbClr val="3E13B9"/>
              </a:solidFill>
              <a:latin typeface=".VnAvantH" panose="020B7200000000000000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18</a:t>
            </a:fld>
            <a:endParaRPr kern="0"/>
          </a:p>
        </p:txBody>
      </p:sp>
      <p:grpSp>
        <p:nvGrpSpPr>
          <p:cNvPr id="532" name="Google Shape;532;p34"/>
          <p:cNvGrpSpPr/>
          <p:nvPr/>
        </p:nvGrpSpPr>
        <p:grpSpPr>
          <a:xfrm>
            <a:off x="474133" y="621279"/>
            <a:ext cx="9482667" cy="5629911"/>
            <a:chOff x="2112475" y="238125"/>
            <a:chExt cx="3395050" cy="5238750"/>
          </a:xfrm>
        </p:grpSpPr>
        <p:sp>
          <p:nvSpPr>
            <p:cNvPr id="533" name="Google Shape;533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>
            <a:extLst>
              <a:ext uri="{FF2B5EF4-FFF2-40B4-BE49-F238E27FC236}">
                <a16:creationId xmlns:a16="http://schemas.microsoft.com/office/drawing/2014/main" xmlns="" id="{3235B89F-0899-414C-A143-B6A74C31E778}"/>
              </a:ext>
            </a:extLst>
          </p:cNvPr>
          <p:cNvSpPr txBox="1">
            <a:spLocks/>
          </p:cNvSpPr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:a16="http://schemas.microsoft.com/office/drawing/2014/main" xmlns="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1F1F283-967F-44B8-A779-767E43B6E6D6}"/>
              </a:ext>
            </a:extLst>
          </p:cNvPr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856167"/>
            <a:chOff x="1352283" y="1519706"/>
            <a:chExt cx="6395798" cy="856167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dược</a:t>
              </a:r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830998"/>
            <a:chOff x="1504683" y="1672106"/>
            <a:chExt cx="7020809" cy="830998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ươt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</a:t>
              </a:r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ván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9437" y="1672107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6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A435EC-EA3B-4749-9F52-B0AE52AEC264}"/>
              </a:ext>
            </a:extLst>
          </p:cNvPr>
          <p:cNvSpPr txBox="1"/>
          <p:nvPr/>
        </p:nvSpPr>
        <p:spPr>
          <a:xfrm>
            <a:off x="1319905" y="5702842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1"/>
            <a:ext cx="5380610" cy="786586"/>
            <a:chOff x="2812707" y="4985105"/>
            <a:chExt cx="5380610" cy="7865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AEF67A1-5FBA-4E50-8AD2-F439F2D7E889}"/>
                </a:ext>
              </a:extLst>
            </p:cNvPr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D5BF167-0D4F-4C3D-833F-11EA5A5A9184}"/>
                </a:ext>
              </a:extLst>
            </p:cNvPr>
            <p:cNvSpPr txBox="1"/>
            <p:nvPr/>
          </p:nvSpPr>
          <p:spPr>
            <a:xfrm>
              <a:off x="2812707" y="4985105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D5BF167-0D4F-4C3D-833F-11EA5A5A9184}"/>
                </a:ext>
              </a:extLst>
            </p:cNvPr>
            <p:cNvSpPr txBox="1"/>
            <p:nvPr/>
          </p:nvSpPr>
          <p:spPr>
            <a:xfrm>
              <a:off x="5215486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77661" y="-357808"/>
            <a:ext cx="12544930" cy="6057509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9F7D74D4-B6A4-480B-9C99-42F280362BBA}"/>
                  </a:ext>
                </a:extLst>
              </p:cNvPr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E07FA6D4-88BE-4240-BF30-A32A6E83E6F8}"/>
                  </a:ext>
                </a:extLst>
              </p:cNvPr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43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25C2D20-3345-4685-BFB0-BC23EE053EB5}"/>
              </a:ext>
            </a:extLst>
          </p:cNvPr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xmlns="" id="{CB99B06A-9287-4762-B515-620BF0D39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63016"/>
              </p:ext>
            </p:extLst>
          </p:nvPr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54900" y="5463878"/>
            <a:ext cx="8034397" cy="966575"/>
            <a:chOff x="3654900" y="5463878"/>
            <a:chExt cx="8034397" cy="9665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62465" y="4393375"/>
            <a:ext cx="10162982" cy="2048707"/>
            <a:chOff x="962465" y="4393375"/>
            <a:chExt cx="10162982" cy="20487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1432055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4093753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6824722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9302558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962465" y="551875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4233254" y="5491315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964223" y="5463878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9328684" y="5507123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869F9D-1855-4E30-8AF6-66157FEF5B66}"/>
              </a:ext>
            </a:extLst>
          </p:cNvPr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158</Words>
  <Application>Microsoft Office PowerPoint</Application>
  <PresentationFormat>Widescreen</PresentationFormat>
  <Paragraphs>85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Microsoft YaHei</vt:lpstr>
      <vt:lpstr>宋体</vt:lpstr>
      <vt:lpstr>.VnAvant</vt:lpstr>
      <vt:lpstr>.VnAvantH</vt:lpstr>
      <vt:lpstr>Arial</vt:lpstr>
      <vt:lpstr>Calibri</vt:lpstr>
      <vt:lpstr>Calibri Light</vt:lpstr>
      <vt:lpstr>Chivo Light</vt:lpstr>
      <vt:lpstr>Tahoma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os</cp:lastModifiedBy>
  <cp:revision>68</cp:revision>
  <dcterms:created xsi:type="dcterms:W3CDTF">2020-08-13T09:32:44Z</dcterms:created>
  <dcterms:modified xsi:type="dcterms:W3CDTF">2020-08-23T07:19:36Z</dcterms:modified>
</cp:coreProperties>
</file>