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7" r:id="rId3"/>
    <p:sldId id="281" r:id="rId4"/>
    <p:sldId id="289" r:id="rId5"/>
    <p:sldId id="293" r:id="rId6"/>
    <p:sldId id="294" r:id="rId7"/>
    <p:sldId id="298" r:id="rId8"/>
    <p:sldId id="283" r:id="rId9"/>
    <p:sldId id="285" r:id="rId10"/>
    <p:sldId id="284" r:id="rId11"/>
    <p:sldId id="292" r:id="rId12"/>
    <p:sldId id="288" r:id="rId13"/>
    <p:sldId id="260" r:id="rId14"/>
    <p:sldId id="257" r:id="rId15"/>
    <p:sldId id="258" r:id="rId16"/>
    <p:sldId id="299" r:id="rId17"/>
    <p:sldId id="25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20/12/2023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273420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宋体"/>
              </a:rPr>
              <a:pPr/>
              <a:t>1</a:t>
            </a:fld>
            <a:endParaRPr lang="zh-CN" altLang="en-US">
              <a:solidFill>
                <a:prstClr val="black"/>
              </a:solidFill>
              <a:ea typeface="宋体"/>
            </a:endParaRPr>
          </a:p>
        </p:txBody>
      </p:sp>
    </p:spTree>
    <p:extLst>
      <p:ext uri="{BB962C8B-B14F-4D97-AF65-F5344CB8AC3E}">
        <p14:creationId xmlns:p14="http://schemas.microsoft.com/office/powerpoint/2010/main" val="55947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1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0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67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7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A044-5EA7-4ACA-8584-30E5DAD63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4272CE-894E-42E5-8AB7-1EF3D8507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2F8E81-9525-49E9-B646-01C52FD6397C}"/>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5" name="Footer Placeholder 4">
            <a:extLst>
              <a:ext uri="{FF2B5EF4-FFF2-40B4-BE49-F238E27FC236}">
                <a16:creationId xmlns:a16="http://schemas.microsoft.com/office/drawing/2014/main" id="{4677E54A-1142-4D60-A6A7-90E270387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E279F-47CB-473F-A903-DE45CCBDF5F6}"/>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173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EDBA-CDEB-41F6-A388-667779439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C92E24-0976-403A-911B-361AD2FDA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7FE82-CA12-404E-A6CC-78748F038E7F}"/>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5" name="Footer Placeholder 4">
            <a:extLst>
              <a:ext uri="{FF2B5EF4-FFF2-40B4-BE49-F238E27FC236}">
                <a16:creationId xmlns:a16="http://schemas.microsoft.com/office/drawing/2014/main" id="{591C2FFA-CBFD-40EE-8DC7-8F5A2A96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3E6EF-E0FB-4A38-9D2B-488A54FD7E4C}"/>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5095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631D8-570E-4573-A903-23F043888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A14E03-611C-4C3E-896B-41B3F16DF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4A1F5-38B2-4D69-975F-B034DFBE35B9}"/>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5" name="Footer Placeholder 4">
            <a:extLst>
              <a:ext uri="{FF2B5EF4-FFF2-40B4-BE49-F238E27FC236}">
                <a16:creationId xmlns:a16="http://schemas.microsoft.com/office/drawing/2014/main" id="{52CEB9EE-3E85-423A-9CA4-2EEF6BC9E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9B3BC-8E0E-4064-BC96-F66F43362CE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5698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Tree>
    <p:extLst>
      <p:ext uri="{BB962C8B-B14F-4D97-AF65-F5344CB8AC3E}">
        <p14:creationId xmlns:p14="http://schemas.microsoft.com/office/powerpoint/2010/main" val="391084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697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29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5A8F-A68B-4780-87E9-622F266CA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FEF0B-0B84-42C1-ACB9-A295589C0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4C146-8A67-41FA-82B3-83D719333A35}"/>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5" name="Footer Placeholder 4">
            <a:extLst>
              <a:ext uri="{FF2B5EF4-FFF2-40B4-BE49-F238E27FC236}">
                <a16:creationId xmlns:a16="http://schemas.microsoft.com/office/drawing/2014/main" id="{19D4CF57-ECA1-4F94-B788-7ED3DFD5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8315C-098E-4ABE-AA27-8B47291DA04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96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B5E0-C878-4F3D-AF5C-3725777BA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5F1913-A586-499B-9E1A-650454A0E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CE1D8-70D0-4124-9162-E64331DDFD22}"/>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5" name="Footer Placeholder 4">
            <a:extLst>
              <a:ext uri="{FF2B5EF4-FFF2-40B4-BE49-F238E27FC236}">
                <a16:creationId xmlns:a16="http://schemas.microsoft.com/office/drawing/2014/main" id="{B40472B5-3FCA-41CB-9DE0-CFFADBC13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35FE3-52DC-4217-975F-2F7B631EFAAB}"/>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746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AA84-5250-4896-A586-5F4F9A6A7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1F1CA-E96D-417F-9D23-827DA889E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98DD4-1D2B-4D53-AA3A-DD29C9054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6B3659-A2D1-4B97-85AE-647F8CC19801}"/>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6" name="Footer Placeholder 5">
            <a:extLst>
              <a:ext uri="{FF2B5EF4-FFF2-40B4-BE49-F238E27FC236}">
                <a16:creationId xmlns:a16="http://schemas.microsoft.com/office/drawing/2014/main" id="{378665ED-BBED-4022-9218-4386BCA0F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58499-34B6-46E0-9EC4-39652220F2CE}"/>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893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D3F9-6883-440B-A9C3-C6891C285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F5973-394A-4897-A6F4-310963551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E8AC6-56CB-4A61-BB02-C514A38E3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70788-ED26-4429-A2B0-AE4A19673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E583AC-4F7D-466B-A99B-6E4D01252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AB90C-6AAD-42DD-BB32-CE6411E26808}"/>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8" name="Footer Placeholder 7">
            <a:extLst>
              <a:ext uri="{FF2B5EF4-FFF2-40B4-BE49-F238E27FC236}">
                <a16:creationId xmlns:a16="http://schemas.microsoft.com/office/drawing/2014/main" id="{8B2FD507-0F94-4F35-A465-D5B0A8AF4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B0C43-80FD-4ED3-AF27-591D78A7C51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4912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6E5E-2354-4B80-A8EA-81FA22F47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129B96-D3EF-4FBC-9437-339D31B8C8AE}"/>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4" name="Footer Placeholder 3">
            <a:extLst>
              <a:ext uri="{FF2B5EF4-FFF2-40B4-BE49-F238E27FC236}">
                <a16:creationId xmlns:a16="http://schemas.microsoft.com/office/drawing/2014/main" id="{1751D10B-61CB-4487-995B-1E7E9F9B4E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A2DF33-8A1C-4C36-BCF5-27C365C3854F}"/>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62548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69F4B-1055-4052-A105-0E2D1EF998D1}"/>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3" name="Footer Placeholder 2">
            <a:extLst>
              <a:ext uri="{FF2B5EF4-FFF2-40B4-BE49-F238E27FC236}">
                <a16:creationId xmlns:a16="http://schemas.microsoft.com/office/drawing/2014/main" id="{1822321C-F487-4EA9-B1DE-D3F28ACF0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6D3A47-4226-4354-98C3-CBDD7CCFDD97}"/>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776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53FE-AE3F-4902-AC2F-F46D24452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939FDB-5DA8-4307-AFE9-0A3B37B83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C868B7-5C3F-4D49-992C-5EA4616D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A6F10-A038-4330-BAB9-4B1F3011ACB2}"/>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6" name="Footer Placeholder 5">
            <a:extLst>
              <a:ext uri="{FF2B5EF4-FFF2-40B4-BE49-F238E27FC236}">
                <a16:creationId xmlns:a16="http://schemas.microsoft.com/office/drawing/2014/main" id="{64CC04CE-1521-4FB6-8D28-100666911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AAE05-59D1-40F6-9D8F-EB43442EE088}"/>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61496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EC88-2086-42CB-B252-B06C9635E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B0953-BACB-4B42-A258-33C0C5984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90141-6FE4-43B7-B0D7-71A312B69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80BDE-229D-4D2A-999B-82EC6E9C0D34}"/>
              </a:ext>
            </a:extLst>
          </p:cNvPr>
          <p:cNvSpPr>
            <a:spLocks noGrp="1"/>
          </p:cNvSpPr>
          <p:nvPr>
            <p:ph type="dt" sz="half" idx="10"/>
          </p:nvPr>
        </p:nvSpPr>
        <p:spPr/>
        <p:txBody>
          <a:bodyPr/>
          <a:lstStyle/>
          <a:p>
            <a:fld id="{C05F3456-2B02-4FC3-9B3D-9B550E85FD30}" type="datetimeFigureOut">
              <a:rPr lang="en-US" smtClean="0"/>
              <a:t>20/12/2023</a:t>
            </a:fld>
            <a:endParaRPr lang="en-US"/>
          </a:p>
        </p:txBody>
      </p:sp>
      <p:sp>
        <p:nvSpPr>
          <p:cNvPr id="6" name="Footer Placeholder 5">
            <a:extLst>
              <a:ext uri="{FF2B5EF4-FFF2-40B4-BE49-F238E27FC236}">
                <a16:creationId xmlns:a16="http://schemas.microsoft.com/office/drawing/2014/main" id="{E19AAB89-FD27-43B4-B8B3-F66F8A0DA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C3D02-CC1A-4FC8-BEAD-E3779A5E0AA2}"/>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988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10F7E-A25F-474D-A5BA-34631CA6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4CF3D5-1A33-4780-AE5B-5CEE4B434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EECF9-620D-4A64-B175-63BEACA42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20/12/2023</a:t>
            </a:fld>
            <a:endParaRPr lang="en-US"/>
          </a:p>
        </p:txBody>
      </p:sp>
      <p:sp>
        <p:nvSpPr>
          <p:cNvPr id="5" name="Footer Placeholder 4">
            <a:extLst>
              <a:ext uri="{FF2B5EF4-FFF2-40B4-BE49-F238E27FC236}">
                <a16:creationId xmlns:a16="http://schemas.microsoft.com/office/drawing/2014/main" id="{3B103F5D-E923-4408-B0D2-77EF327F3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60F04F-7A89-479E-B098-C995378E5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345120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74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6740"/>
            <a:r>
              <a:rPr lang="en-US" altLang="zh-CN" sz="3200" b="1">
                <a:solidFill>
                  <a:srgbClr val="C00000"/>
                </a:solidFill>
                <a:latin typeface="Tahoma" pitchFamily="34" charset="0"/>
                <a:cs typeface="Tahoma" pitchFamily="34" charset="0"/>
                <a:sym typeface="+mn-lt"/>
              </a:rPr>
              <a:t>Giáo viên: ......................</a:t>
            </a:r>
            <a:endParaRPr lang="zh-CN" altLang="en-US" sz="3200" b="1">
              <a:solidFill>
                <a:srgbClr val="C00000"/>
              </a:solidFill>
              <a:latin typeface="Tahoma" pitchFamily="34" charset="0"/>
              <a:cs typeface="Tahoma"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74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564"/>
            <a:r>
              <a:rPr lang="en-US" altLang="zh-CN" sz="3200" b="1" dirty="0">
                <a:solidFill>
                  <a:srgbClr val="C00000"/>
                </a:solidFill>
                <a:latin typeface="Tahoma" pitchFamily="34" charset="0"/>
                <a:cs typeface="Tahoma" pitchFamily="34" charset="0"/>
                <a:sym typeface="+mn-lt"/>
              </a:rPr>
              <a:t>TRƯỜNG TIỂU HỌC ..................</a:t>
            </a:r>
            <a:endParaRPr lang="zh-CN" altLang="en-US" sz="3200" b="1" dirty="0">
              <a:solidFill>
                <a:srgbClr val="C00000"/>
              </a:solidFill>
              <a:latin typeface="Tahoma" pitchFamily="34" charset="0"/>
              <a:ea typeface="Microsoft YaHei" pitchFamily="34" charset="-122"/>
              <a:cs typeface="Tahoma"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564"/>
            <a:r>
              <a:rPr lang="en-US" sz="3600" b="1" kern="1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CHÀO MỪNG CÁC EM ĐẾN VỚI TIẾT</a:t>
            </a:r>
            <a:endParaRPr lang="en-US" sz="3600" b="1"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extLst>
      <p:ext uri="{BB962C8B-B14F-4D97-AF65-F5344CB8AC3E}">
        <p14:creationId xmlns:p14="http://schemas.microsoft.com/office/powerpoint/2010/main" val="159236531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F02229-E457-4530-B149-8E8ACFB1227E}"/>
              </a:ext>
            </a:extLst>
          </p:cNvPr>
          <p:cNvSpPr txBox="1"/>
          <p:nvPr/>
        </p:nvSpPr>
        <p:spPr>
          <a:xfrm>
            <a:off x="3974911" y="5296237"/>
            <a:ext cx="4751077"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con </a:t>
            </a:r>
            <a:r>
              <a:rPr lang="en-US" sz="7200" b="1" dirty="0" err="1">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7AF8A3D-F5EC-4403-AD0B-7453065130D2}"/>
              </a:ext>
            </a:extLst>
          </p:cNvPr>
          <p:cNvSpPr txBox="1"/>
          <p:nvPr/>
        </p:nvSpPr>
        <p:spPr>
          <a:xfrm>
            <a:off x="6071826" y="5296237"/>
            <a:ext cx="2630315"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89539" y="632797"/>
            <a:ext cx="6439988" cy="466344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6350449" y="160338"/>
            <a:ext cx="5935352" cy="4983797"/>
          </a:xfrm>
          <a:prstGeom prst="rect">
            <a:avLst/>
          </a:prstGeom>
        </p:spPr>
      </p:pic>
    </p:spTree>
    <p:extLst>
      <p:ext uri="{BB962C8B-B14F-4D97-AF65-F5344CB8AC3E}">
        <p14:creationId xmlns:p14="http://schemas.microsoft.com/office/powerpoint/2010/main" val="32900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6912" y="5890828"/>
            <a:ext cx="13273681" cy="1018828"/>
            <a:chOff x="356279" y="4443167"/>
            <a:chExt cx="12842201" cy="1018828"/>
          </a:xfrm>
        </p:grpSpPr>
        <p:sp>
          <p:nvSpPr>
            <p:cNvPr id="17" name="TextBox 16">
              <a:extLst>
                <a:ext uri="{FF2B5EF4-FFF2-40B4-BE49-F238E27FC236}">
                  <a16:creationId xmlns:a16="http://schemas.microsoft.com/office/drawing/2014/main" id="{9EF02229-E457-4530-B149-8E8ACFB1227E}"/>
                </a:ext>
              </a:extLst>
            </p:cNvPr>
            <p:cNvSpPr txBox="1"/>
            <p:nvPr/>
          </p:nvSpPr>
          <p:spPr>
            <a:xfrm>
              <a:off x="8447403" y="4443167"/>
              <a:ext cx="4751077"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con </a:t>
              </a:r>
              <a:r>
                <a:rPr lang="en-US" sz="6000" b="1" dirty="0" err="1">
                  <a:latin typeface="Times New Roman" panose="02020603050405020304" pitchFamily="18" charset="0"/>
                  <a:cs typeface="Times New Roman" panose="02020603050405020304" pitchFamily="18" charset="0"/>
                </a:rPr>
                <a:t>đường</a:t>
              </a:r>
              <a:endParaRPr lang="en-US" sz="60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53E857-6059-4737-9A66-09F984F2D551}"/>
                </a:ext>
              </a:extLst>
            </p:cNvPr>
            <p:cNvSpPr txBox="1"/>
            <p:nvPr/>
          </p:nvSpPr>
          <p:spPr>
            <a:xfrm>
              <a:off x="356279" y="4446332"/>
              <a:ext cx="3555735"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F869F9D-1855-4E30-8AF6-66157FEF5B66}"/>
                </a:ext>
              </a:extLst>
            </p:cNvPr>
            <p:cNvSpPr txBox="1"/>
            <p:nvPr/>
          </p:nvSpPr>
          <p:spPr>
            <a:xfrm>
              <a:off x="4196901" y="4443167"/>
              <a:ext cx="3494093"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hạt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sương</a:t>
              </a:r>
              <a:endParaRPr lang="en-US" sz="6000" b="1" dirty="0">
                <a:latin typeface="Times New Roman" panose="020206030504050203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625C2D20-3345-4685-BFB0-BC23EE053EB5}"/>
              </a:ext>
            </a:extLst>
          </p:cNvPr>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a:extLst>
              <a:ext uri="{FF2B5EF4-FFF2-40B4-BE49-F238E27FC236}">
                <a16:creationId xmlns:a16="http://schemas.microsoft.com/office/drawing/2014/main" id="{67AF8A3D-F5EC-4403-AD0B-7453065130D2}"/>
              </a:ext>
            </a:extLst>
          </p:cNvPr>
          <p:cNvSpPr txBox="1"/>
          <p:nvPr/>
        </p:nvSpPr>
        <p:spPr>
          <a:xfrm>
            <a:off x="4547820"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0" y="149473"/>
            <a:ext cx="3005955" cy="994442"/>
            <a:chOff x="613008" y="611138"/>
            <a:chExt cx="3005955" cy="994442"/>
          </a:xfrm>
        </p:grpSpPr>
        <p:sp>
          <p:nvSpPr>
            <p:cNvPr id="31" name="Rectangle: Rounded Corners 4">
              <a:extLst>
                <a:ext uri="{FF2B5EF4-FFF2-40B4-BE49-F238E27FC236}">
                  <a16:creationId xmlns:a16="http://schemas.microsoft.com/office/drawing/2014/main"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a:extLst>
                <a:ext uri="{FF2B5EF4-FFF2-40B4-BE49-F238E27FC236}">
                  <a16:creationId xmlns:a16="http://schemas.microsoft.com/office/drawing/2014/main"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a:extLst>
              <a:ext uri="{FF2B5EF4-FFF2-40B4-BE49-F238E27FC236}">
                <a16:creationId xmlns:a16="http://schemas.microsoft.com/office/drawing/2014/main" id="{CB99B06A-9287-4762-B515-620BF0D39924}"/>
              </a:ext>
            </a:extLst>
          </p:cNvPr>
          <p:cNvGraphicFramePr>
            <a:graphicFrameLocks noGrp="1"/>
          </p:cNvGraphicFramePr>
          <p:nvPr>
            <p:extLst>
              <p:ext uri="{D42A27DB-BD31-4B8C-83A1-F6EECF244321}">
                <p14:modId xmlns:p14="http://schemas.microsoft.com/office/powerpoint/2010/main" val="1846598379"/>
              </p:ext>
            </p:extLst>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3141433771"/>
                    </a:ext>
                  </a:extLst>
                </a:gridCol>
                <a:gridCol w="2009251">
                  <a:extLst>
                    <a:ext uri="{9D8B030D-6E8A-4147-A177-3AD203B41FA5}">
                      <a16:colId xmlns:a16="http://schemas.microsoft.com/office/drawing/2014/main" val="3817047322"/>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3577842999"/>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a:extLst>
                <a:ext uri="{FF2B5EF4-FFF2-40B4-BE49-F238E27FC236}">
                  <a16:creationId xmlns:a16="http://schemas.microsoft.com/office/drawing/2014/main" id="{67AF8A3D-F5EC-4403-AD0B-7453065130D2}"/>
                </a:ext>
              </a:extLst>
            </p:cNvPr>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a:extLst>
                <a:ext uri="{FF2B5EF4-FFF2-40B4-BE49-F238E27FC236}">
                  <a16:creationId xmlns:a16="http://schemas.microsoft.com/office/drawing/2014/main" id="{67AF8A3D-F5EC-4403-AD0B-7453065130D2}"/>
                </a:ext>
              </a:extLst>
            </p:cNvPr>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880494" cy="923330"/>
              <a:chOff x="5133532" y="2295939"/>
              <a:chExt cx="1880494" cy="923330"/>
            </a:xfrm>
          </p:grpSpPr>
          <p:sp>
            <p:nvSpPr>
              <p:cNvPr id="28" name="TextBox 27">
                <a:extLst>
                  <a:ext uri="{FF2B5EF4-FFF2-40B4-BE49-F238E27FC236}">
                    <a16:creationId xmlns:a16="http://schemas.microsoft.com/office/drawing/2014/main" id="{67AF8A3D-F5EC-4403-AD0B-7453065130D2}"/>
                  </a:ext>
                </a:extLst>
              </p:cNvPr>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67AF8A3D-F5EC-4403-AD0B-7453065130D2}"/>
                  </a:ext>
                </a:extLst>
              </p:cNvPr>
              <p:cNvSpPr txBox="1"/>
              <p:nvPr/>
            </p:nvSpPr>
            <p:spPr>
              <a:xfrm>
                <a:off x="5324108"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7293"/>
            <a:chOff x="1006900" y="4393375"/>
            <a:chExt cx="10169610" cy="957293"/>
          </a:xfrm>
        </p:grpSpPr>
        <p:sp>
          <p:nvSpPr>
            <p:cNvPr id="38" name="TextBox 37">
              <a:extLst>
                <a:ext uri="{FF2B5EF4-FFF2-40B4-BE49-F238E27FC236}">
                  <a16:creationId xmlns:a16="http://schemas.microsoft.com/office/drawing/2014/main"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lươn</a:t>
              </a:r>
              <a:r>
                <a:rPr lang="en-US" sz="5400" b="1" dirty="0">
                  <a:latin typeface="Times New Roman" panose="02020603050405020304" pitchFamily="18" charset="0"/>
                  <a:cs typeface="Times New Roman" panose="02020603050405020304" pitchFamily="18" charset="0"/>
                </a:rPr>
                <a:t> </a:t>
              </a:r>
            </a:p>
          </p:txBody>
        </p:sp>
        <p:sp>
          <p:nvSpPr>
            <p:cNvPr id="39" name="TextBox 38">
              <a:extLst>
                <a:ext uri="{FF2B5EF4-FFF2-40B4-BE49-F238E27FC236}">
                  <a16:creationId xmlns:a16="http://schemas.microsoft.com/office/drawing/2014/main" id="{67AF8A3D-F5EC-4403-AD0B-7453065130D2}"/>
                </a:ext>
              </a:extLst>
            </p:cNvPr>
            <p:cNvSpPr txBox="1"/>
            <p:nvPr/>
          </p:nvSpPr>
          <p:spPr>
            <a:xfrm>
              <a:off x="3321160" y="4427338"/>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rướn</a:t>
              </a:r>
              <a:r>
                <a:rPr lang="en-US" sz="5400" b="1" dirty="0">
                  <a:latin typeface="Times New Roman" panose="02020603050405020304" pitchFamily="18" charset="0"/>
                  <a:cs typeface="Times New Roman" panose="02020603050405020304" pitchFamily="18" charset="0"/>
                </a:rPr>
                <a:t> </a:t>
              </a:r>
            </a:p>
          </p:txBody>
        </p:sp>
        <p:sp>
          <p:nvSpPr>
            <p:cNvPr id="40" name="TextBox 39">
              <a:extLst>
                <a:ext uri="{FF2B5EF4-FFF2-40B4-BE49-F238E27FC236}">
                  <a16:creationId xmlns:a16="http://schemas.microsoft.com/office/drawing/2014/main"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sườn</a:t>
              </a:r>
              <a:r>
                <a:rPr lang="en-US" sz="5400" b="1" dirty="0">
                  <a:latin typeface="Times New Roman" panose="02020603050405020304" pitchFamily="18" charset="0"/>
                  <a:cs typeface="Times New Roman" panose="02020603050405020304" pitchFamily="18" charset="0"/>
                </a:rPr>
                <a:t> </a:t>
              </a:r>
            </a:p>
          </p:txBody>
        </p:sp>
        <p:sp>
          <p:nvSpPr>
            <p:cNvPr id="41" name="TextBox 40">
              <a:extLst>
                <a:ext uri="{FF2B5EF4-FFF2-40B4-BE49-F238E27FC236}">
                  <a16:creationId xmlns:a16="http://schemas.microsoft.com/office/drawing/2014/main"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vượn</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41479" y="3101919"/>
            <a:ext cx="10133757" cy="978204"/>
            <a:chOff x="1024826" y="5316705"/>
            <a:chExt cx="10133757" cy="978204"/>
          </a:xfrm>
        </p:grpSpPr>
        <p:sp>
          <p:nvSpPr>
            <p:cNvPr id="43" name="TextBox 42">
              <a:extLst>
                <a:ext uri="{FF2B5EF4-FFF2-40B4-BE49-F238E27FC236}">
                  <a16:creationId xmlns:a16="http://schemas.microsoft.com/office/drawing/2014/main"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7AF8A3D-F5EC-4403-AD0B-7453065130D2}"/>
                </a:ext>
              </a:extLst>
            </p:cNvPr>
            <p:cNvSpPr txBox="1"/>
            <p:nvPr/>
          </p:nvSpPr>
          <p:spPr>
            <a:xfrm>
              <a:off x="3385440" y="5344142"/>
              <a:ext cx="2481550"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a16="http://schemas.microsoft.com/office/drawing/2014/main" id="{67AF8A3D-F5EC-4403-AD0B-7453065130D2}"/>
              </a:ext>
            </a:extLst>
          </p:cNvPr>
          <p:cNvSpPr txBox="1"/>
          <p:nvPr/>
        </p:nvSpPr>
        <p:spPr>
          <a:xfrm>
            <a:off x="6500067" y="-86637"/>
            <a:ext cx="2068903"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ương</a:t>
            </a:r>
            <a:r>
              <a:rPr lang="en-US" sz="5400" b="1" dirty="0">
                <a:solidFill>
                  <a:srgbClr val="FF0000"/>
                </a:solidFill>
                <a:latin typeface="Times New Roman" panose="02020603050405020304" pitchFamily="18" charset="0"/>
                <a:cs typeface="Times New Roman" panose="02020603050405020304" pitchFamily="18" charset="0"/>
              </a:rPr>
              <a:t> </a:t>
            </a:r>
          </a:p>
        </p:txBody>
      </p:sp>
      <p:pic>
        <p:nvPicPr>
          <p:cNvPr id="50"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stretch>
            <a:fillRect/>
          </a:stretch>
        </p:blipFill>
        <p:spPr>
          <a:xfrm>
            <a:off x="4043822" y="4142585"/>
            <a:ext cx="3322535" cy="1860620"/>
          </a:xfrm>
          <a:prstGeom prst="rect">
            <a:avLst/>
          </a:prstGeom>
        </p:spPr>
      </p:pic>
      <p:pic>
        <p:nvPicPr>
          <p:cNvPr id="52" name="Picture 51"/>
          <p:cNvPicPr>
            <a:picLocks noChangeAspect="1"/>
          </p:cNvPicPr>
          <p:nvPr/>
        </p:nvPicPr>
        <p:blipFill>
          <a:blip r:embed="rId4"/>
          <a:stretch>
            <a:fillRect/>
          </a:stretch>
        </p:blipFill>
        <p:spPr>
          <a:xfrm>
            <a:off x="8568970" y="3976848"/>
            <a:ext cx="2986926" cy="2162947"/>
          </a:xfrm>
          <a:prstGeom prst="rect">
            <a:avLst/>
          </a:prstGeom>
        </p:spPr>
      </p:pic>
    </p:spTree>
    <p:extLst>
      <p:ext uri="{BB962C8B-B14F-4D97-AF65-F5344CB8AC3E}">
        <p14:creationId xmlns:p14="http://schemas.microsoft.com/office/powerpoint/2010/main" val="29772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07363314-DE1A-471D-9CCA-1E4131265363}"/>
              </a:ext>
            </a:extLst>
          </p:cNvPr>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65677F"/>
                </a:solidFill>
              </a:rPr>
              <a:pPr defTabSz="1219170">
                <a:buClr>
                  <a:srgbClr val="000000"/>
                </a:buClr>
              </a:pPr>
              <a:t>12</a:t>
            </a:fld>
            <a:endParaRPr kern="0">
              <a:solidFill>
                <a:srgbClr val="65677F"/>
              </a:solidFill>
            </a:endParaRPr>
          </a:p>
        </p:txBody>
      </p:sp>
      <p:sp>
        <p:nvSpPr>
          <p:cNvPr id="10" name="Google Shape;461;p28">
            <a:extLst>
              <a:ext uri="{FF2B5EF4-FFF2-40B4-BE49-F238E27FC236}">
                <a16:creationId xmlns:a16="http://schemas.microsoft.com/office/drawing/2014/main" id="{D42ED85C-83B7-49F8-98DB-132CB285E80C}"/>
              </a:ext>
            </a:extLst>
          </p:cNvPr>
          <p:cNvSpPr txBox="1">
            <a:spLocks/>
          </p:cNvSpPr>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b¶ng</a:t>
            </a:r>
            <a:r>
              <a:rPr lang="vi-VN"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extLst>
      <p:ext uri="{BB962C8B-B14F-4D97-AF65-F5344CB8AC3E}">
        <p14:creationId xmlns:p14="http://schemas.microsoft.com/office/powerpoint/2010/main" val="113343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id="{A4F673FC-46F4-40EE-9FD3-F14633B4C01D}"/>
              </a:ext>
            </a:extLst>
          </p:cNvPr>
          <p:cNvSpPr txBox="1">
            <a:spLocks/>
          </p:cNvSpPr>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3A718DB-628B-4D91-98ED-76CA35574DE3}"/>
              </a:ext>
            </a:extLst>
          </p:cNvPr>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a:extLst>
              <a:ext uri="{FF2B5EF4-FFF2-40B4-BE49-F238E27FC236}">
                <a16:creationId xmlns:a16="http://schemas.microsoft.com/office/drawing/2014/main" id="{FD7ABB34-BF66-4CED-9A90-9789B16C730D}"/>
              </a:ext>
            </a:extLst>
          </p:cNvPr>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2"/>
          <a:stretch>
            <a:fillRect/>
          </a:stretch>
        </p:blipFill>
        <p:spPr>
          <a:xfrm>
            <a:off x="269047" y="1470020"/>
            <a:ext cx="11618153" cy="2894846"/>
          </a:xfrm>
          <a:prstGeom prst="rect">
            <a:avLst/>
          </a:prstGeom>
        </p:spPr>
      </p:pic>
    </p:spTree>
    <p:extLst>
      <p:ext uri="{BB962C8B-B14F-4D97-AF65-F5344CB8AC3E}">
        <p14:creationId xmlns:p14="http://schemas.microsoft.com/office/powerpoint/2010/main" val="21343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a:extLst>
                <a:ext uri="{FF2B5EF4-FFF2-40B4-BE49-F238E27FC236}">
                  <a16:creationId xmlns:a16="http://schemas.microsoft.com/office/drawing/2014/main" id="{219FA962-8B01-4E87-BCA3-A3AAC7AAE46A}"/>
                </a:ext>
              </a:extLst>
            </p:cNvPr>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id="{DDA59563-D138-4216-97B5-2424F9E5EED1}"/>
                </a:ext>
              </a:extLst>
            </p:cNvPr>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a:extLst>
              <a:ext uri="{FF2B5EF4-FFF2-40B4-BE49-F238E27FC236}">
                <a16:creationId xmlns:a16="http://schemas.microsoft.com/office/drawing/2014/main" id="{7BE2A4BE-8EC2-4702-B3FC-BD8F34A7484C}"/>
              </a:ext>
            </a:extLst>
          </p:cNvPr>
          <p:cNvSpPr txBox="1"/>
          <p:nvPr/>
        </p:nvSpPr>
        <p:spPr>
          <a:xfrm>
            <a:off x="206062" y="3439290"/>
            <a:ext cx="11895786" cy="3093154"/>
          </a:xfrm>
          <a:prstGeom prst="rect">
            <a:avLst/>
          </a:prstGeom>
          <a:noFill/>
        </p:spPr>
        <p:txBody>
          <a:bodyPr wrap="square" rtlCol="0">
            <a:spAutoFit/>
          </a:bodyPr>
          <a:lstStyle/>
          <a:p>
            <a:pPr algn="just"/>
            <a:r>
              <a:rPr lang="vi-VN" sz="3900" b="1" dirty="0">
                <a:latin typeface="Times New Roman" panose="02020603050405020304" pitchFamily="18" charset="0"/>
                <a:cs typeface="Times New Roman" panose="02020603050405020304" pitchFamily="18" charset="0"/>
              </a:rPr>
              <a:t>     Buổi sáng, tiếng gà gọi </a:t>
            </a:r>
            <a:r>
              <a:rPr lang="en-US" sz="3900" b="1" dirty="0" err="1">
                <a:latin typeface="Times New Roman" panose="02020603050405020304" pitchFamily="18" charset="0"/>
                <a:cs typeface="Times New Roman" panose="02020603050405020304" pitchFamily="18" charset="0"/>
              </a:rPr>
              <a:t>mặt</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trời</a:t>
            </a:r>
            <a:r>
              <a:rPr lang="en-US" sz="3900" b="1">
                <a:latin typeface="Times New Roman" panose="02020603050405020304" pitchFamily="18" charset="0"/>
                <a:cs typeface="Times New Roman" panose="02020603050405020304" pitchFamily="18" charset="0"/>
              </a:rPr>
              <a:t> </a:t>
            </a:r>
            <a:r>
              <a:rPr lang="vi-VN" sz="3900" b="1">
                <a:latin typeface="Times New Roman" panose="02020603050405020304" pitchFamily="18" charset="0"/>
                <a:cs typeface="Times New Roman" panose="02020603050405020304" pitchFamily="18" charset="0"/>
              </a:rPr>
              <a:t>thức </a:t>
            </a:r>
            <a:r>
              <a:rPr lang="vi-VN" sz="3900" b="1" dirty="0">
                <a:latin typeface="Times New Roman" panose="02020603050405020304" pitchFamily="18" charset="0"/>
                <a:cs typeface="Times New Roman" panose="02020603050405020304" pitchFamily="18" charset="0"/>
              </a:rPr>
              <a:t>dậy</a:t>
            </a:r>
            <a:r>
              <a:rPr lang="en-US" sz="3900" b="1" dirty="0">
                <a:latin typeface="Times New Roman" panose="02020603050405020304" pitchFamily="18" charset="0"/>
                <a:cs typeface="Times New Roman" panose="02020603050405020304" pitchFamily="18" charset="0"/>
              </a:rPr>
              <a:t>.</a:t>
            </a:r>
            <a:r>
              <a:rPr lang="vi-VN" sz="3900" b="1" dirty="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7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69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a:extLst>
                <a:ext uri="{FF2B5EF4-FFF2-40B4-BE49-F238E27FC236}">
                  <a16:creationId xmlns:a16="http://schemas.microsoft.com/office/drawing/2014/main" id="{AC0E58F6-00BE-407F-940C-D10D5D4B2C6C}"/>
                </a:ext>
              </a:extLst>
            </p:cNvPr>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id="{50C302CB-6800-44D0-80E3-E8415D228D84}"/>
                </a:ext>
              </a:extLst>
            </p:cNvPr>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a:extLst>
              <a:ext uri="{FF2B5EF4-FFF2-40B4-BE49-F238E27FC236}">
                <a16:creationId xmlns:a16="http://schemas.microsoft.com/office/drawing/2014/main" id="{78A27167-AB35-42E5-9385-DDD75FE57104}"/>
              </a:ext>
            </a:extLst>
          </p:cNvPr>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extLst>
      <p:ext uri="{BB962C8B-B14F-4D97-AF65-F5344CB8AC3E}">
        <p14:creationId xmlns:p14="http://schemas.microsoft.com/office/powerpoint/2010/main" val="14392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9"/>
        <p:cNvGrpSpPr/>
        <p:nvPr/>
      </p:nvGrpSpPr>
      <p:grpSpPr>
        <a:xfrm>
          <a:off x="0" y="0"/>
          <a:ext cx="0" cy="0"/>
          <a:chOff x="0" y="0"/>
          <a:chExt cx="0" cy="0"/>
        </a:xfrm>
      </p:grpSpPr>
      <p:sp>
        <p:nvSpPr>
          <p:cNvPr id="530" name="Google Shape;530;p34"/>
          <p:cNvSpPr/>
          <p:nvPr/>
        </p:nvSpPr>
        <p:spPr>
          <a:xfrm>
            <a:off x="4911829" y="757852"/>
            <a:ext cx="3464800" cy="1667456"/>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4400" b="1" u="sng" kern="0" dirty="0">
                <a:solidFill>
                  <a:srgbClr val="3E13B9"/>
                </a:solidFill>
                <a:latin typeface=".VnAvantH" panose="020B7200000000000000" pitchFamily="34" charset="0"/>
                <a:ea typeface="Chivo Light"/>
                <a:cs typeface="Chivo Light"/>
                <a:sym typeface="Chivo Light"/>
              </a:rPr>
              <a:t>D</a:t>
            </a:r>
            <a:r>
              <a:rPr lang="en" sz="4400" b="1" u="sng" kern="0" dirty="0">
                <a:solidFill>
                  <a:srgbClr val="3E13B9"/>
                </a:solidFill>
                <a:latin typeface=".VnAvantH" panose="020B7200000000000000" pitchFamily="34" charset="0"/>
                <a:ea typeface="Chivo Light"/>
                <a:cs typeface="Chivo Light"/>
                <a:sym typeface="Chivo Light"/>
              </a:rPr>
              <a:t>ÆN Dß</a:t>
            </a:r>
            <a:endParaRPr sz="4400" b="1" u="sng" kern="0" dirty="0">
              <a:solidFill>
                <a:srgbClr val="3E13B9"/>
              </a:solidFill>
              <a:latin typeface=".VnAvantH" panose="020B7200000000000000" pitchFamily="34" charset="0"/>
              <a:ea typeface="Chivo Light"/>
              <a:cs typeface="Chivo Light"/>
              <a:sym typeface="Chivo Light"/>
            </a:endParaRPr>
          </a:p>
        </p:txBody>
      </p:sp>
      <p:sp>
        <p:nvSpPr>
          <p:cNvPr id="531" name="Google Shape;531;p34"/>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18</a:t>
            </a:fld>
            <a:endParaRPr kern="0"/>
          </a:p>
        </p:txBody>
      </p:sp>
      <p:grpSp>
        <p:nvGrpSpPr>
          <p:cNvPr id="532" name="Google Shape;532;p34"/>
          <p:cNvGrpSpPr/>
          <p:nvPr/>
        </p:nvGrpSpPr>
        <p:grpSpPr>
          <a:xfrm>
            <a:off x="474133" y="621279"/>
            <a:ext cx="9482667" cy="5629911"/>
            <a:chOff x="2112475" y="238125"/>
            <a:chExt cx="3395050" cy="5238750"/>
          </a:xfrm>
        </p:grpSpPr>
        <p:sp>
          <p:nvSpPr>
            <p:cNvPr id="533" name="Google Shape;533;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a:extLst>
              <a:ext uri="{FF2B5EF4-FFF2-40B4-BE49-F238E27FC236}">
                <a16:creationId xmlns:a16="http://schemas.microsoft.com/office/drawing/2014/main" id="{3235B89F-0899-414C-A143-B6A74C31E778}"/>
              </a:ext>
            </a:extLst>
          </p:cNvPr>
          <p:cNvSpPr txBox="1">
            <a:spLocks/>
          </p:cNvSpPr>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ươn</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226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id="{A4F673FC-46F4-40EE-9FD3-F14633B4C01D}"/>
              </a:ext>
            </a:extLst>
          </p:cNvPr>
          <p:cNvSpPr txBox="1">
            <a:spLocks/>
          </p:cNvSpPr>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20220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1F1F283-967F-44B8-A779-767E43B6E6D6}"/>
              </a:ext>
            </a:extLst>
          </p:cNvPr>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giàn</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nườm</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16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a:extLst>
              <a:ext uri="{FF2B5EF4-FFF2-40B4-BE49-F238E27FC236}">
                <a16:creationId xmlns:a16="http://schemas.microsoft.com/office/drawing/2014/main" id="{CBA435EC-EA3B-4749-9F52-B0AE52AEC264}"/>
              </a:ext>
            </a:extLst>
          </p:cNvPr>
          <p:cNvSpPr txBox="1"/>
          <p:nvPr/>
        </p:nvSpPr>
        <p:spPr>
          <a:xfrm>
            <a:off x="3264571" y="5982527"/>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lướt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biển</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a:extLst>
                <a:ext uri="{FF2B5EF4-FFF2-40B4-BE49-F238E27FC236}">
                  <a16:creationId xmlns:a16="http://schemas.microsoft.com/office/drawing/2014/main" id="{9F7D74D4-B6A4-480B-9C99-42F280362BBA}"/>
                </a:ext>
              </a:extLst>
            </p:cNvPr>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a:extLst>
                <a:ext uri="{FF2B5EF4-FFF2-40B4-BE49-F238E27FC236}">
                  <a16:creationId xmlns:a16="http://schemas.microsoft.com/office/drawing/2014/main" id="{E07FA6D4-88BE-4240-BF30-A32A6E83E6F8}"/>
                </a:ext>
              </a:extLst>
            </p:cNvPr>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a:extLst>
                <a:ext uri="{FF2B5EF4-FFF2-40B4-BE49-F238E27FC236}">
                  <a16:creationId xmlns:a16="http://schemas.microsoft.com/office/drawing/2014/main" id="{3AEF67A1-5FBA-4E50-8AD2-F439F2D7E889}"/>
                </a:ext>
              </a:extLst>
            </p:cNvPr>
            <p:cNvSpPr txBox="1"/>
            <p:nvPr/>
          </p:nvSpPr>
          <p:spPr>
            <a:xfrm>
              <a:off x="6548587" y="548667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D5BF167-0D4F-4C3D-833F-11EA5A5A9184}"/>
                </a:ext>
              </a:extLst>
            </p:cNvPr>
            <p:cNvSpPr txBox="1"/>
            <p:nvPr/>
          </p:nvSpPr>
          <p:spPr>
            <a:xfrm>
              <a:off x="4024794" y="546564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D5BF167-0D4F-4C3D-833F-11EA5A5A9184}"/>
                </a:ext>
              </a:extLst>
            </p:cNvPr>
            <p:cNvSpPr txBox="1"/>
            <p:nvPr/>
          </p:nvSpPr>
          <p:spPr>
            <a:xfrm>
              <a:off x="5357525" y="547237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43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5C2D20-3345-4685-BFB0-BC23EE053EB5}"/>
              </a:ext>
            </a:extLst>
          </p:cNvPr>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a:extLst>
              <a:ext uri="{FF2B5EF4-FFF2-40B4-BE49-F238E27FC236}">
                <a16:creationId xmlns:a16="http://schemas.microsoft.com/office/drawing/2014/main" id="{67AF8A3D-F5EC-4403-AD0B-7453065130D2}"/>
              </a:ext>
            </a:extLst>
          </p:cNvPr>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67AF8A3D-F5EC-4403-AD0B-7453065130D2}"/>
              </a:ext>
            </a:extLst>
          </p:cNvPr>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a:extLst>
                <a:ext uri="{FF2B5EF4-FFF2-40B4-BE49-F238E27FC236}">
                  <a16:creationId xmlns:a16="http://schemas.microsoft.com/office/drawing/2014/main"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a:extLst>
                <a:ext uri="{FF2B5EF4-FFF2-40B4-BE49-F238E27FC236}">
                  <a16:creationId xmlns:a16="http://schemas.microsoft.com/office/drawing/2014/main"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a:extLst>
              <a:ext uri="{FF2B5EF4-FFF2-40B4-BE49-F238E27FC236}">
                <a16:creationId xmlns:a16="http://schemas.microsoft.com/office/drawing/2014/main" id="{CB99B06A-9287-4762-B515-620BF0D39924}"/>
              </a:ext>
            </a:extLst>
          </p:cNvPr>
          <p:cNvGraphicFramePr>
            <a:graphicFrameLocks noGrp="1"/>
          </p:cNvGraphicFramePr>
          <p:nvPr>
            <p:extLst>
              <p:ext uri="{D42A27DB-BD31-4B8C-83A1-F6EECF244321}">
                <p14:modId xmlns:p14="http://schemas.microsoft.com/office/powerpoint/2010/main" val="3552363016"/>
              </p:ext>
            </p:extLst>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3141433771"/>
                    </a:ext>
                  </a:extLst>
                </a:gridCol>
                <a:gridCol w="2382592">
                  <a:extLst>
                    <a:ext uri="{9D8B030D-6E8A-4147-A177-3AD203B41FA5}">
                      <a16:colId xmlns:a16="http://schemas.microsoft.com/office/drawing/2014/main" val="3817047322"/>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3577842999"/>
                  </a:ext>
                </a:extLst>
              </a:tr>
            </a:tbl>
          </a:graphicData>
        </a:graphic>
      </p:graphicFrame>
      <p:sp>
        <p:nvSpPr>
          <p:cNvPr id="14" name="TextBox 13">
            <a:extLst>
              <a:ext uri="{FF2B5EF4-FFF2-40B4-BE49-F238E27FC236}">
                <a16:creationId xmlns:a16="http://schemas.microsoft.com/office/drawing/2014/main" id="{67AF8A3D-F5EC-4403-AD0B-7453065130D2}"/>
              </a:ext>
            </a:extLst>
          </p:cNvPr>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67AF8A3D-F5EC-4403-AD0B-7453065130D2}"/>
              </a:ext>
            </a:extLst>
          </p:cNvPr>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67AF8A3D-F5EC-4403-AD0B-7453065130D2}"/>
              </a:ext>
            </a:extLst>
          </p:cNvPr>
          <p:cNvSpPr txBox="1"/>
          <p:nvPr/>
        </p:nvSpPr>
        <p:spPr>
          <a:xfrm>
            <a:off x="5785150" y="2959651"/>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a:extLst>
                <a:ext uri="{FF2B5EF4-FFF2-40B4-BE49-F238E27FC236}">
                  <a16:creationId xmlns:a16="http://schemas.microsoft.com/office/drawing/2014/main"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26" name="TextBox 25">
              <a:extLst>
                <a:ext uri="{FF2B5EF4-FFF2-40B4-BE49-F238E27FC236}">
                  <a16:creationId xmlns:a16="http://schemas.microsoft.com/office/drawing/2014/main"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a16="http://schemas.microsoft.com/office/drawing/2014/main"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a16="http://schemas.microsoft.com/office/drawing/2014/main"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a:extLst>
                <a:ext uri="{FF2B5EF4-FFF2-40B4-BE49-F238E27FC236}">
                  <a16:creationId xmlns:a16="http://schemas.microsoft.com/office/drawing/2014/main"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67AF8A3D-F5EC-4403-AD0B-7453065130D2}"/>
              </a:ext>
            </a:extLst>
          </p:cNvPr>
          <p:cNvSpPr txBox="1"/>
          <p:nvPr/>
        </p:nvSpPr>
        <p:spPr>
          <a:xfrm>
            <a:off x="6500068"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164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1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953E857-6059-4737-9A66-09F984F2D551}"/>
              </a:ext>
            </a:extLst>
          </p:cNvPr>
          <p:cNvSpPr txBox="1"/>
          <p:nvPr/>
        </p:nvSpPr>
        <p:spPr>
          <a:xfrm>
            <a:off x="5347457" y="5481603"/>
            <a:ext cx="4194108"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AF8A3D-F5EC-4403-AD0B-7453065130D2}"/>
              </a:ext>
            </a:extLst>
          </p:cNvPr>
          <p:cNvSpPr txBox="1"/>
          <p:nvPr/>
        </p:nvSpPr>
        <p:spPr>
          <a:xfrm>
            <a:off x="7205676" y="5481602"/>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a:t>
            </a:r>
            <a:r>
              <a:rPr lang="en-US" sz="6000" b="1" dirty="0">
                <a:solidFill>
                  <a:srgbClr val="FF0000"/>
                </a:solidFill>
                <a:latin typeface="Times New Roman" panose="02020603050405020304" pitchFamily="18" charset="0"/>
                <a:cs typeface="Times New Roman" panose="02020603050405020304" pitchFamily="18" charset="0"/>
              </a:rPr>
              <a:t> </a:t>
            </a: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3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69F9D-1855-4E30-8AF6-66157FEF5B66}"/>
              </a:ext>
            </a:extLst>
          </p:cNvPr>
          <p:cNvSpPr txBox="1"/>
          <p:nvPr/>
        </p:nvSpPr>
        <p:spPr>
          <a:xfrm>
            <a:off x="4176473" y="5237727"/>
            <a:ext cx="4424188"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hạt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7AF8A3D-F5EC-4403-AD0B-7453065130D2}"/>
              </a:ext>
            </a:extLst>
          </p:cNvPr>
          <p:cNvSpPr txBox="1"/>
          <p:nvPr/>
        </p:nvSpPr>
        <p:spPr>
          <a:xfrm>
            <a:off x="6016161" y="5237727"/>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1794013" y="437323"/>
            <a:ext cx="8157647" cy="4568282"/>
          </a:xfrm>
          <a:prstGeom prst="rect">
            <a:avLst/>
          </a:prstGeom>
        </p:spPr>
      </p:pic>
    </p:spTree>
    <p:extLst>
      <p:ext uri="{BB962C8B-B14F-4D97-AF65-F5344CB8AC3E}">
        <p14:creationId xmlns:p14="http://schemas.microsoft.com/office/powerpoint/2010/main" val="2866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203</Words>
  <Application>Microsoft Office PowerPoint</Application>
  <PresentationFormat>Widescreen</PresentationFormat>
  <Paragraphs>76</Paragraphs>
  <Slides>18</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.VnAvant</vt:lpstr>
      <vt:lpstr>.VnAvantH</vt:lpstr>
      <vt:lpstr>Arial</vt:lpstr>
      <vt:lpstr>Calibri</vt:lpstr>
      <vt:lpstr>Calibri Light</vt:lpstr>
      <vt:lpstr>Chivo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60</cp:revision>
  <dcterms:created xsi:type="dcterms:W3CDTF">2020-08-13T09:32:44Z</dcterms:created>
  <dcterms:modified xsi:type="dcterms:W3CDTF">2023-12-20T02:11:10Z</dcterms:modified>
</cp:coreProperties>
</file>